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p:regular r:id="rId27"/>
      <p:bold r:id="rId28"/>
      <p:italic r:id="rId29"/>
      <p:boldItalic r:id="rId30"/>
    </p:embeddedFont>
    <p:embeddedFont>
      <p:font typeface="Lato"/>
      <p:regular r:id="rId31"/>
      <p:bold r:id="rId32"/>
      <p:italic r:id="rId33"/>
      <p:boldItalic r:id="rId34"/>
    </p:embeddedFont>
    <p:embeddedFont>
      <p:font typeface="Arial Black"/>
      <p:regular r:id="rId35"/>
    </p:embeddedFont>
    <p:embeddedFont>
      <p:font typeface="Rokkitt ExtraBold"/>
      <p:bold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E61A3F2-6A95-4755-B94D-EDB47E883521}">
  <a:tblStyle styleId="{6E61A3F2-6A95-4755-B94D-EDB47E8835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4.xml"/><Relationship Id="rId33" Type="http://schemas.openxmlformats.org/officeDocument/2006/relationships/font" Target="fonts/Lato-italic.fntdata"/><Relationship Id="rId10" Type="http://schemas.openxmlformats.org/officeDocument/2006/relationships/slide" Target="slides/slide3.xml"/><Relationship Id="rId32" Type="http://schemas.openxmlformats.org/officeDocument/2006/relationships/font" Target="fonts/Lato-bold.fntdata"/><Relationship Id="rId13" Type="http://schemas.openxmlformats.org/officeDocument/2006/relationships/slide" Target="slides/slide6.xml"/><Relationship Id="rId35" Type="http://schemas.openxmlformats.org/officeDocument/2006/relationships/font" Target="fonts/ArialBlack-regular.fntdata"/><Relationship Id="rId12" Type="http://schemas.openxmlformats.org/officeDocument/2006/relationships/slide" Target="slides/slide5.xml"/><Relationship Id="rId34" Type="http://schemas.openxmlformats.org/officeDocument/2006/relationships/font" Target="fonts/Lato-boldItalic.fntdata"/><Relationship Id="rId15" Type="http://schemas.openxmlformats.org/officeDocument/2006/relationships/slide" Target="slides/slide8.xml"/><Relationship Id="rId37" Type="http://schemas.openxmlformats.org/officeDocument/2006/relationships/font" Target="fonts/Merriweather-regular.fntdata"/><Relationship Id="rId14" Type="http://schemas.openxmlformats.org/officeDocument/2006/relationships/slide" Target="slides/slide7.xml"/><Relationship Id="rId36" Type="http://schemas.openxmlformats.org/officeDocument/2006/relationships/font" Target="fonts/RokkittExtraBold-bold.fntdata"/><Relationship Id="rId17" Type="http://schemas.openxmlformats.org/officeDocument/2006/relationships/slide" Target="slides/slide10.xml"/><Relationship Id="rId39" Type="http://schemas.openxmlformats.org/officeDocument/2006/relationships/font" Target="fonts/Merriweather-italic.fntdata"/><Relationship Id="rId16" Type="http://schemas.openxmlformats.org/officeDocument/2006/relationships/slide" Target="slides/slide9.xml"/><Relationship Id="rId38" Type="http://schemas.openxmlformats.org/officeDocument/2006/relationships/font" Target="fonts/Merriweather-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6d38cb8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46d38cb8f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a4ca17af6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a4ca17af6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a62f308b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a62f308b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8041965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8041965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7e91d6bd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7e91d6b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7e91d6bd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7e91d6bd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a4ca17af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a4ca17af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6d38cb8f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6d38cb8f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a4ca17af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a4ca17af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a62f308b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a62f308b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9e5c57d7a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9e5c57d7a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a4ca17af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a4ca17af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6d38cb8fe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6d38cb8f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6d38cb8f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6d38cb8f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6d38cb8fe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6d38cb8fe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6d38cb8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6d38cb8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6d38cb8fe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6d38cb8fe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6d38cb8f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6d38cb8f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a62f308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a62f308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showMasterSp="0" type="title">
  <p:cSld name="TITLE">
    <p:spTree>
      <p:nvGrpSpPr>
        <p:cNvPr id="69" name="Shape 69"/>
        <p:cNvGrpSpPr/>
        <p:nvPr/>
      </p:nvGrpSpPr>
      <p:grpSpPr>
        <a:xfrm>
          <a:off x="0" y="0"/>
          <a:ext cx="0" cy="0"/>
          <a:chOff x="0" y="0"/>
          <a:chExt cx="0" cy="0"/>
        </a:xfrm>
      </p:grpSpPr>
      <p:sp>
        <p:nvSpPr>
          <p:cNvPr id="70" name="Google Shape;70;p14"/>
          <p:cNvSpPr/>
          <p:nvPr/>
        </p:nvSpPr>
        <p:spPr>
          <a:xfrm>
            <a:off x="690625" y="1010209"/>
            <a:ext cx="7667400" cy="60600"/>
          </a:xfrm>
          <a:prstGeom prst="rect">
            <a:avLst/>
          </a:prstGeom>
          <a:blipFill rotWithShape="1">
            <a:blip r:embed="rId2">
              <a:alphaModFix amt="85000"/>
            </a:blip>
            <a:tile algn="ctr" flip="xy" tx="0" sx="92002" ty="-762000" sy="89002"/>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14"/>
          <p:cNvSpPr/>
          <p:nvPr/>
        </p:nvSpPr>
        <p:spPr>
          <a:xfrm>
            <a:off x="690625" y="3224772"/>
            <a:ext cx="7667400" cy="60600"/>
          </a:xfrm>
          <a:prstGeom prst="rect">
            <a:avLst/>
          </a:prstGeom>
          <a:blipFill rotWithShape="1">
            <a:blip r:embed="rId2">
              <a:alphaModFix amt="85000"/>
            </a:blip>
            <a:tile algn="ctr" flip="xy" tx="0" sx="92002" ty="-717550" sy="89002"/>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 name="Google Shape;72;p14"/>
          <p:cNvSpPr/>
          <p:nvPr/>
        </p:nvSpPr>
        <p:spPr>
          <a:xfrm>
            <a:off x="690625" y="1113584"/>
            <a:ext cx="7667400" cy="2057400"/>
          </a:xfrm>
          <a:prstGeom prst="rect">
            <a:avLst/>
          </a:prstGeom>
          <a:blipFill rotWithShape="1">
            <a:blip r:embed="rId2">
              <a:alphaModFix amt="85000"/>
            </a:blip>
            <a:tile algn="ctr" flip="xy" tx="0" sx="92002" ty="-704850" sy="89002"/>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3" name="Google Shape;73;p14"/>
          <p:cNvGrpSpPr/>
          <p:nvPr/>
        </p:nvGrpSpPr>
        <p:grpSpPr>
          <a:xfrm>
            <a:off x="7236911" y="3051692"/>
            <a:ext cx="810675" cy="810675"/>
            <a:chOff x="9685338" y="4460675"/>
            <a:chExt cx="1080900" cy="1080900"/>
          </a:xfrm>
        </p:grpSpPr>
        <p:sp>
          <p:nvSpPr>
            <p:cNvPr id="74" name="Google Shape;74;p14"/>
            <p:cNvSpPr/>
            <p:nvPr/>
          </p:nvSpPr>
          <p:spPr>
            <a:xfrm>
              <a:off x="9685338" y="4460675"/>
              <a:ext cx="1080900" cy="1080900"/>
            </a:xfrm>
            <a:prstGeom prst="ellipse">
              <a:avLst/>
            </a:prstGeom>
            <a:blipFill rotWithShape="1">
              <a:blip r:embed="rId3">
                <a:alphaModFix/>
              </a:blip>
              <a:tile algn="tl" flip="none" tx="0" sx="84997" ty="0" sy="84997"/>
            </a:blip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ial"/>
                <a:buNone/>
              </a:pPr>
              <a:r>
                <a:t/>
              </a:r>
              <a:endParaRPr b="1" i="0" sz="1500" u="none" cap="none" strike="noStrike">
                <a:solidFill>
                  <a:srgbClr val="FFFFFF"/>
                </a:solidFill>
                <a:latin typeface="Rokkitt ExtraBold"/>
                <a:ea typeface="Rokkitt ExtraBold"/>
                <a:cs typeface="Rokkitt ExtraBold"/>
                <a:sym typeface="Rokkitt ExtraBold"/>
              </a:endParaRPr>
            </a:p>
          </p:txBody>
        </p:sp>
        <p:sp>
          <p:nvSpPr>
            <p:cNvPr id="75" name="Google Shape;75;p14"/>
            <p:cNvSpPr/>
            <p:nvPr/>
          </p:nvSpPr>
          <p:spPr>
            <a:xfrm>
              <a:off x="9793429" y="4568765"/>
              <a:ext cx="864600" cy="864600"/>
            </a:xfrm>
            <a:prstGeom prst="ellipse">
              <a:avLst/>
            </a:prstGeom>
            <a:noFill/>
            <a:ln cap="flat" cmpd="sng" w="254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sp>
        <p:nvSpPr>
          <p:cNvPr id="76" name="Google Shape;76;p14"/>
          <p:cNvSpPr txBox="1"/>
          <p:nvPr>
            <p:ph type="ctrTitle"/>
          </p:nvPr>
        </p:nvSpPr>
        <p:spPr>
          <a:xfrm>
            <a:off x="788670" y="1074167"/>
            <a:ext cx="7475100" cy="2276700"/>
          </a:xfrm>
          <a:prstGeom prst="rect">
            <a:avLst/>
          </a:prstGeom>
          <a:noFill/>
          <a:ln>
            <a:noFill/>
          </a:ln>
        </p:spPr>
        <p:txBody>
          <a:bodyPr anchorCtr="0" anchor="ctr" bIns="34275" lIns="68575" spcFirstLastPara="1" rIns="68575" wrap="square" tIns="34275"/>
          <a:lstStyle>
            <a:lvl1pPr lvl="0" marR="0" rtl="0" algn="l">
              <a:lnSpc>
                <a:spcPct val="80000"/>
              </a:lnSpc>
              <a:spcBef>
                <a:spcPts val="0"/>
              </a:spcBef>
              <a:spcAft>
                <a:spcPts val="0"/>
              </a:spcAft>
              <a:buSzPts val="5400"/>
              <a:buFont typeface="Arial Black"/>
              <a:buNone/>
              <a:defRPr b="0" i="0" sz="5400" u="none" cap="none" strike="noStrike">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7" name="Google Shape;77;p14"/>
          <p:cNvSpPr txBox="1"/>
          <p:nvPr>
            <p:ph idx="1" type="subTitle"/>
          </p:nvPr>
        </p:nvSpPr>
        <p:spPr>
          <a:xfrm>
            <a:off x="802386" y="3291840"/>
            <a:ext cx="5918400" cy="802200"/>
          </a:xfrm>
          <a:prstGeom prst="rect">
            <a:avLst/>
          </a:prstGeom>
          <a:noFill/>
          <a:ln>
            <a:noFill/>
          </a:ln>
        </p:spPr>
        <p:txBody>
          <a:bodyPr anchorCtr="0" anchor="t" bIns="34275" lIns="68575" spcFirstLastPara="1" rIns="68575" wrap="square" tIns="34275"/>
          <a:lstStyle>
            <a:lvl1pPr lvl="0" marR="0" rtl="0" algn="l">
              <a:lnSpc>
                <a:spcPct val="90000"/>
              </a:lnSpc>
              <a:spcBef>
                <a:spcPts val="900"/>
              </a:spcBef>
              <a:spcAft>
                <a:spcPts val="0"/>
              </a:spcAft>
              <a:buClr>
                <a:srgbClr val="689C9B"/>
              </a:buClr>
              <a:buSzPts val="1400"/>
              <a:buFont typeface="Noto Sans Symbols"/>
              <a:buNone/>
              <a:defRPr b="0" i="0" sz="1700" u="none" cap="none" strike="noStrike">
                <a:solidFill>
                  <a:schemeClr val="dk1"/>
                </a:solidFill>
                <a:latin typeface="Arial"/>
                <a:ea typeface="Arial"/>
                <a:cs typeface="Arial"/>
                <a:sym typeface="Arial"/>
              </a:defRPr>
            </a:lvl1pPr>
            <a:lvl2pPr lvl="1" marR="0" rtl="0" algn="ctr">
              <a:lnSpc>
                <a:spcPct val="90000"/>
              </a:lnSpc>
              <a:spcBef>
                <a:spcPts val="300"/>
              </a:spcBef>
              <a:spcAft>
                <a:spcPts val="0"/>
              </a:spcAft>
              <a:buClr>
                <a:srgbClr val="689C9B"/>
              </a:buClr>
              <a:buSzPts val="1800"/>
              <a:buFont typeface="Noto Sans Symbols"/>
              <a:buNone/>
              <a:defRPr b="0" i="0" sz="2100" u="none" cap="none" strike="noStrike">
                <a:solidFill>
                  <a:schemeClr val="dk1"/>
                </a:solidFill>
                <a:latin typeface="Arial"/>
                <a:ea typeface="Arial"/>
                <a:cs typeface="Arial"/>
                <a:sym typeface="Arial"/>
              </a:defRPr>
            </a:lvl2pPr>
            <a:lvl3pPr lvl="2" marR="0" rtl="0" algn="ctr">
              <a:lnSpc>
                <a:spcPct val="90000"/>
              </a:lnSpc>
              <a:spcBef>
                <a:spcPts val="300"/>
              </a:spcBef>
              <a:spcAft>
                <a:spcPts val="0"/>
              </a:spcAft>
              <a:buClr>
                <a:srgbClr val="689C9B"/>
              </a:buClr>
              <a:buSzPts val="1500"/>
              <a:buFont typeface="Noto Sans Symbols"/>
              <a:buNone/>
              <a:defRPr b="0" i="0" sz="1800" u="none" cap="none" strike="noStrike">
                <a:solidFill>
                  <a:schemeClr val="dk1"/>
                </a:solidFill>
                <a:latin typeface="Arial"/>
                <a:ea typeface="Arial"/>
                <a:cs typeface="Arial"/>
                <a:sym typeface="Arial"/>
              </a:defRPr>
            </a:lvl3pPr>
            <a:lvl4pPr lvl="3" marR="0" rtl="0" algn="ctr">
              <a:lnSpc>
                <a:spcPct val="90000"/>
              </a:lnSpc>
              <a:spcBef>
                <a:spcPts val="300"/>
              </a:spcBef>
              <a:spcAft>
                <a:spcPts val="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4pPr>
            <a:lvl5pPr lvl="4" marR="0" rtl="0" algn="ctr">
              <a:lnSpc>
                <a:spcPct val="90000"/>
              </a:lnSpc>
              <a:spcBef>
                <a:spcPts val="300"/>
              </a:spcBef>
              <a:spcAft>
                <a:spcPts val="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5pPr>
            <a:lvl6pPr lvl="5" marR="0" rtl="0" algn="ctr">
              <a:lnSpc>
                <a:spcPct val="90000"/>
              </a:lnSpc>
              <a:spcBef>
                <a:spcPts val="300"/>
              </a:spcBef>
              <a:spcAft>
                <a:spcPts val="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6pPr>
            <a:lvl7pPr lvl="6" marR="0" rtl="0" algn="ctr">
              <a:lnSpc>
                <a:spcPct val="90000"/>
              </a:lnSpc>
              <a:spcBef>
                <a:spcPts val="300"/>
              </a:spcBef>
              <a:spcAft>
                <a:spcPts val="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7pPr>
            <a:lvl8pPr lvl="7" marR="0" rtl="0" algn="ctr">
              <a:lnSpc>
                <a:spcPct val="90000"/>
              </a:lnSpc>
              <a:spcBef>
                <a:spcPts val="300"/>
              </a:spcBef>
              <a:spcAft>
                <a:spcPts val="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8pPr>
            <a:lvl9pPr lvl="8" marR="0" rtl="0" algn="ctr">
              <a:lnSpc>
                <a:spcPct val="90000"/>
              </a:lnSpc>
              <a:spcBef>
                <a:spcPts val="300"/>
              </a:spcBef>
              <a:spcAft>
                <a:spcPts val="20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9pPr>
          </a:lstStyle>
          <a:p/>
        </p:txBody>
      </p:sp>
      <p:sp>
        <p:nvSpPr>
          <p:cNvPr id="78" name="Google Shape;78;p14"/>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800" u="none" cap="none" strike="noStrike">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9" name="Google Shape;79;p14"/>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800" u="none" cap="none" strike="noStrike">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80" name="Google Shape;80;p14"/>
          <p:cNvSpPr txBox="1"/>
          <p:nvPr>
            <p:ph idx="12" type="sldNum"/>
          </p:nvPr>
        </p:nvSpPr>
        <p:spPr>
          <a:xfrm>
            <a:off x="7194550" y="3217000"/>
            <a:ext cx="895500" cy="4800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2100" u="none" cap="none" strike="noStrike">
                <a:solidFill>
                  <a:srgbClr val="FFFFFF"/>
                </a:solidFill>
                <a:latin typeface="Arial Black"/>
                <a:ea typeface="Arial Black"/>
                <a:cs typeface="Arial Black"/>
                <a:sym typeface="Arial Black"/>
              </a:defRPr>
            </a:lvl1pPr>
            <a:lvl2pPr indent="0" lvl="1" marL="0" marR="0" rtl="0" algn="ctr">
              <a:spcBef>
                <a:spcPts val="0"/>
              </a:spcBef>
              <a:buNone/>
              <a:defRPr b="0" i="0" sz="2100" u="none" cap="none" strike="noStrike">
                <a:solidFill>
                  <a:srgbClr val="FFFFFF"/>
                </a:solidFill>
                <a:latin typeface="Arial Black"/>
                <a:ea typeface="Arial Black"/>
                <a:cs typeface="Arial Black"/>
                <a:sym typeface="Arial Black"/>
              </a:defRPr>
            </a:lvl2pPr>
            <a:lvl3pPr indent="0" lvl="2" marL="0" marR="0" rtl="0" algn="ctr">
              <a:spcBef>
                <a:spcPts val="0"/>
              </a:spcBef>
              <a:buNone/>
              <a:defRPr b="0" i="0" sz="2100" u="none" cap="none" strike="noStrike">
                <a:solidFill>
                  <a:srgbClr val="FFFFFF"/>
                </a:solidFill>
                <a:latin typeface="Arial Black"/>
                <a:ea typeface="Arial Black"/>
                <a:cs typeface="Arial Black"/>
                <a:sym typeface="Arial Black"/>
              </a:defRPr>
            </a:lvl3pPr>
            <a:lvl4pPr indent="0" lvl="3" marL="0" marR="0" rtl="0" algn="ctr">
              <a:spcBef>
                <a:spcPts val="0"/>
              </a:spcBef>
              <a:buNone/>
              <a:defRPr b="0" i="0" sz="2100" u="none" cap="none" strike="noStrike">
                <a:solidFill>
                  <a:srgbClr val="FFFFFF"/>
                </a:solidFill>
                <a:latin typeface="Arial Black"/>
                <a:ea typeface="Arial Black"/>
                <a:cs typeface="Arial Black"/>
                <a:sym typeface="Arial Black"/>
              </a:defRPr>
            </a:lvl4pPr>
            <a:lvl5pPr indent="0" lvl="4" marL="0" marR="0" rtl="0" algn="ctr">
              <a:spcBef>
                <a:spcPts val="0"/>
              </a:spcBef>
              <a:buNone/>
              <a:defRPr b="0" i="0" sz="2100" u="none" cap="none" strike="noStrike">
                <a:solidFill>
                  <a:srgbClr val="FFFFFF"/>
                </a:solidFill>
                <a:latin typeface="Arial Black"/>
                <a:ea typeface="Arial Black"/>
                <a:cs typeface="Arial Black"/>
                <a:sym typeface="Arial Black"/>
              </a:defRPr>
            </a:lvl5pPr>
            <a:lvl6pPr indent="0" lvl="5" marL="0" marR="0" rtl="0" algn="ctr">
              <a:spcBef>
                <a:spcPts val="0"/>
              </a:spcBef>
              <a:buNone/>
              <a:defRPr b="0" i="0" sz="2100" u="none" cap="none" strike="noStrike">
                <a:solidFill>
                  <a:srgbClr val="FFFFFF"/>
                </a:solidFill>
                <a:latin typeface="Arial Black"/>
                <a:ea typeface="Arial Black"/>
                <a:cs typeface="Arial Black"/>
                <a:sym typeface="Arial Black"/>
              </a:defRPr>
            </a:lvl6pPr>
            <a:lvl7pPr indent="0" lvl="6" marL="0" marR="0" rtl="0" algn="ctr">
              <a:spcBef>
                <a:spcPts val="0"/>
              </a:spcBef>
              <a:buNone/>
              <a:defRPr b="0" i="0" sz="2100" u="none" cap="none" strike="noStrike">
                <a:solidFill>
                  <a:srgbClr val="FFFFFF"/>
                </a:solidFill>
                <a:latin typeface="Arial Black"/>
                <a:ea typeface="Arial Black"/>
                <a:cs typeface="Arial Black"/>
                <a:sym typeface="Arial Black"/>
              </a:defRPr>
            </a:lvl7pPr>
            <a:lvl8pPr indent="0" lvl="7" marL="0" marR="0" rtl="0" algn="ctr">
              <a:spcBef>
                <a:spcPts val="0"/>
              </a:spcBef>
              <a:buNone/>
              <a:defRPr b="0" i="0" sz="2100" u="none" cap="none" strike="noStrike">
                <a:solidFill>
                  <a:srgbClr val="FFFFFF"/>
                </a:solidFill>
                <a:latin typeface="Arial Black"/>
                <a:ea typeface="Arial Black"/>
                <a:cs typeface="Arial Black"/>
                <a:sym typeface="Arial Black"/>
              </a:defRPr>
            </a:lvl8pPr>
            <a:lvl9pPr indent="0" lvl="8" marL="0" marR="0" rtl="0" algn="ctr">
              <a:spcBef>
                <a:spcPts val="0"/>
              </a:spcBef>
              <a:buNone/>
              <a:defRPr b="0" i="0" sz="2100" u="none" cap="none" strike="noStrike">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showMasterSp="0" type="objTx">
  <p:cSld name="OBJECT_WITH_CAPTION_TEXT">
    <p:spTree>
      <p:nvGrpSpPr>
        <p:cNvPr id="81" name="Shape 81"/>
        <p:cNvGrpSpPr/>
        <p:nvPr/>
      </p:nvGrpSpPr>
      <p:grpSpPr>
        <a:xfrm>
          <a:off x="0" y="0"/>
          <a:ext cx="0" cy="0"/>
          <a:chOff x="0" y="0"/>
          <a:chExt cx="0" cy="0"/>
        </a:xfrm>
      </p:grpSpPr>
      <p:sp>
        <p:nvSpPr>
          <p:cNvPr id="82" name="Google Shape;82;p15"/>
          <p:cNvSpPr/>
          <p:nvPr/>
        </p:nvSpPr>
        <p:spPr>
          <a:xfrm>
            <a:off x="6227805" y="0"/>
            <a:ext cx="2916300" cy="5143500"/>
          </a:xfrm>
          <a:prstGeom prst="rect">
            <a:avLst/>
          </a:prstGeom>
          <a:blipFill rotWithShape="1">
            <a:blip r:embed="rId2">
              <a:alphaModFix amt="60000"/>
            </a:blip>
            <a:tile algn="ctr" flip="xy" tx="0" sx="92002" ty="-704850" sy="89002"/>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3" name="Google Shape;83;p15"/>
          <p:cNvSpPr txBox="1"/>
          <p:nvPr>
            <p:ph type="title"/>
          </p:nvPr>
        </p:nvSpPr>
        <p:spPr>
          <a:xfrm>
            <a:off x="6412230" y="514350"/>
            <a:ext cx="2400300" cy="1302900"/>
          </a:xfrm>
          <a:prstGeom prst="rect">
            <a:avLst/>
          </a:prstGeom>
          <a:noFill/>
          <a:ln>
            <a:noFill/>
          </a:ln>
        </p:spPr>
        <p:txBody>
          <a:bodyPr anchorCtr="0" anchor="b" bIns="34275" lIns="68575" spcFirstLastPara="1" rIns="68575" wrap="square" tIns="34275"/>
          <a:lstStyle>
            <a:lvl1pPr lvl="0" marR="0" rtl="0" algn="l">
              <a:lnSpc>
                <a:spcPct val="90000"/>
              </a:lnSpc>
              <a:spcBef>
                <a:spcPts val="0"/>
              </a:spcBef>
              <a:spcAft>
                <a:spcPts val="0"/>
              </a:spcAft>
              <a:buSzPts val="2400"/>
              <a:buFont typeface="Arial Black"/>
              <a:buNone/>
              <a:defRPr b="0" i="0" sz="2400" u="none" cap="none" strike="noStrike">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4" name="Google Shape;84;p15"/>
          <p:cNvSpPr txBox="1"/>
          <p:nvPr>
            <p:ph idx="1" type="body"/>
          </p:nvPr>
        </p:nvSpPr>
        <p:spPr>
          <a:xfrm>
            <a:off x="628650" y="514350"/>
            <a:ext cx="5033700" cy="3765000"/>
          </a:xfrm>
          <a:prstGeom prst="rect">
            <a:avLst/>
          </a:prstGeom>
          <a:noFill/>
          <a:ln>
            <a:noFill/>
          </a:ln>
        </p:spPr>
        <p:txBody>
          <a:bodyPr anchorCtr="0" anchor="t" bIns="34275" lIns="68575" spcFirstLastPara="1" rIns="68575" wrap="square" tIns="34275"/>
          <a:lstStyle>
            <a:lvl1pPr indent="-311150" lvl="0" marL="457200" marR="0" rtl="0" algn="l">
              <a:lnSpc>
                <a:spcPct val="90000"/>
              </a:lnSpc>
              <a:spcBef>
                <a:spcPts val="9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1pPr>
            <a:lvl2pPr indent="-298450" lvl="1" marL="9144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2pPr>
            <a:lvl3pPr indent="-292100" lvl="2" marL="1371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3pPr>
            <a:lvl4pPr indent="-292100" lvl="3" marL="18288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4pPr>
            <a:lvl5pPr indent="-292100" lvl="4" marL="22860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5pPr>
            <a:lvl6pPr indent="-311150" lvl="5" marL="2743200" marR="0" rtl="0" algn="l">
              <a:lnSpc>
                <a:spcPct val="90000"/>
              </a:lnSpc>
              <a:spcBef>
                <a:spcPts val="3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6pPr>
            <a:lvl7pPr indent="-311150" lvl="6" marL="3200400" marR="0" rtl="0" algn="l">
              <a:lnSpc>
                <a:spcPct val="90000"/>
              </a:lnSpc>
              <a:spcBef>
                <a:spcPts val="3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7pPr>
            <a:lvl8pPr indent="-311150" lvl="7" marL="3657600" marR="0" rtl="0" algn="l">
              <a:lnSpc>
                <a:spcPct val="90000"/>
              </a:lnSpc>
              <a:spcBef>
                <a:spcPts val="3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8pPr>
            <a:lvl9pPr indent="-311150" lvl="8" marL="4114800" marR="0" rtl="0" algn="l">
              <a:lnSpc>
                <a:spcPct val="90000"/>
              </a:lnSpc>
              <a:spcBef>
                <a:spcPts val="300"/>
              </a:spcBef>
              <a:spcAft>
                <a:spcPts val="20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9pPr>
          </a:lstStyle>
          <a:p/>
        </p:txBody>
      </p:sp>
      <p:sp>
        <p:nvSpPr>
          <p:cNvPr id="85" name="Google Shape;85;p15"/>
          <p:cNvSpPr txBox="1"/>
          <p:nvPr>
            <p:ph idx="2" type="body"/>
          </p:nvPr>
        </p:nvSpPr>
        <p:spPr>
          <a:xfrm>
            <a:off x="6412230" y="1817370"/>
            <a:ext cx="2400300" cy="2469000"/>
          </a:xfrm>
          <a:prstGeom prst="rect">
            <a:avLst/>
          </a:prstGeom>
          <a:noFill/>
          <a:ln>
            <a:noFill/>
          </a:ln>
        </p:spPr>
        <p:txBody>
          <a:bodyPr anchorCtr="0" anchor="t" bIns="34275" lIns="68575" spcFirstLastPara="1" rIns="68575" wrap="square" tIns="34275"/>
          <a:lstStyle>
            <a:lvl1pPr indent="-228600" lvl="0" marL="457200" marR="0" rtl="0" algn="l">
              <a:lnSpc>
                <a:spcPct val="100000"/>
              </a:lnSpc>
              <a:spcBef>
                <a:spcPts val="800"/>
              </a:spcBef>
              <a:spcAft>
                <a:spcPts val="0"/>
              </a:spcAft>
              <a:buClr>
                <a:srgbClr val="689C9B"/>
              </a:buClr>
              <a:buSzPts val="900"/>
              <a:buFont typeface="Noto Sans Symbols"/>
              <a:buNone/>
              <a:defRPr b="0" i="0" sz="1100" u="none" cap="none" strike="noStrike">
                <a:solidFill>
                  <a:srgbClr val="446968"/>
                </a:solidFill>
                <a:latin typeface="Arial"/>
                <a:ea typeface="Arial"/>
                <a:cs typeface="Arial"/>
                <a:sym typeface="Arial"/>
              </a:defRPr>
            </a:lvl1pPr>
            <a:lvl2pPr indent="-228600" lvl="1" marL="914400" marR="0" rtl="0" algn="l">
              <a:lnSpc>
                <a:spcPct val="90000"/>
              </a:lnSpc>
              <a:spcBef>
                <a:spcPts val="300"/>
              </a:spcBef>
              <a:spcAft>
                <a:spcPts val="0"/>
              </a:spcAft>
              <a:buClr>
                <a:srgbClr val="689C9B"/>
              </a:buClr>
              <a:buSzPts val="800"/>
              <a:buFont typeface="Noto Sans Symbols"/>
              <a:buNone/>
              <a:defRPr b="0" i="0" sz="900" u="none" cap="none" strike="noStrike">
                <a:solidFill>
                  <a:schemeClr val="dk1"/>
                </a:solidFill>
                <a:latin typeface="Arial"/>
                <a:ea typeface="Arial"/>
                <a:cs typeface="Arial"/>
                <a:sym typeface="Arial"/>
              </a:defRPr>
            </a:lvl2pPr>
            <a:lvl3pPr indent="-228600" lvl="2" marL="1371600" marR="0" rtl="0" algn="l">
              <a:lnSpc>
                <a:spcPct val="90000"/>
              </a:lnSpc>
              <a:spcBef>
                <a:spcPts val="300"/>
              </a:spcBef>
              <a:spcAft>
                <a:spcPts val="0"/>
              </a:spcAft>
              <a:buClr>
                <a:srgbClr val="689C9B"/>
              </a:buClr>
              <a:buSzPts val="600"/>
              <a:buFont typeface="Noto Sans Symbols"/>
              <a:buNone/>
              <a:defRPr b="0" i="0" sz="800" u="none" cap="none" strike="noStrike">
                <a:solidFill>
                  <a:schemeClr val="dk1"/>
                </a:solidFill>
                <a:latin typeface="Arial"/>
                <a:ea typeface="Arial"/>
                <a:cs typeface="Arial"/>
                <a:sym typeface="Arial"/>
              </a:defRPr>
            </a:lvl3pPr>
            <a:lvl4pPr indent="-228600" lvl="3" marL="1828800" marR="0" rtl="0" algn="l">
              <a:lnSpc>
                <a:spcPct val="90000"/>
              </a:lnSpc>
              <a:spcBef>
                <a:spcPts val="300"/>
              </a:spcBef>
              <a:spcAft>
                <a:spcPts val="0"/>
              </a:spcAft>
              <a:buClr>
                <a:srgbClr val="689C9B"/>
              </a:buClr>
              <a:buSzPts val="600"/>
              <a:buFont typeface="Noto Sans Symbols"/>
              <a:buNone/>
              <a:defRPr b="0" i="0" sz="700" u="none" cap="none" strike="noStrike">
                <a:solidFill>
                  <a:schemeClr val="dk1"/>
                </a:solidFill>
                <a:latin typeface="Arial"/>
                <a:ea typeface="Arial"/>
                <a:cs typeface="Arial"/>
                <a:sym typeface="Arial"/>
              </a:defRPr>
            </a:lvl4pPr>
            <a:lvl5pPr indent="-228600" lvl="4" marL="2286000" marR="0" rtl="0" algn="l">
              <a:lnSpc>
                <a:spcPct val="90000"/>
              </a:lnSpc>
              <a:spcBef>
                <a:spcPts val="300"/>
              </a:spcBef>
              <a:spcAft>
                <a:spcPts val="0"/>
              </a:spcAft>
              <a:buClr>
                <a:srgbClr val="689C9B"/>
              </a:buClr>
              <a:buSzPts val="600"/>
              <a:buFont typeface="Noto Sans Symbols"/>
              <a:buNone/>
              <a:defRPr b="0" i="0" sz="700" u="none" cap="none" strike="noStrike">
                <a:solidFill>
                  <a:schemeClr val="dk1"/>
                </a:solidFill>
                <a:latin typeface="Arial"/>
                <a:ea typeface="Arial"/>
                <a:cs typeface="Arial"/>
                <a:sym typeface="Arial"/>
              </a:defRPr>
            </a:lvl5pPr>
            <a:lvl6pPr indent="-228600" lvl="5" marL="2743200" marR="0" rtl="0" algn="l">
              <a:lnSpc>
                <a:spcPct val="90000"/>
              </a:lnSpc>
              <a:spcBef>
                <a:spcPts val="300"/>
              </a:spcBef>
              <a:spcAft>
                <a:spcPts val="0"/>
              </a:spcAft>
              <a:buClr>
                <a:srgbClr val="689C9B"/>
              </a:buClr>
              <a:buSzPts val="600"/>
              <a:buFont typeface="Noto Sans Symbols"/>
              <a:buNone/>
              <a:defRPr b="0" i="0" sz="700" u="none" cap="none" strike="noStrike">
                <a:solidFill>
                  <a:schemeClr val="dk1"/>
                </a:solidFill>
                <a:latin typeface="Arial"/>
                <a:ea typeface="Arial"/>
                <a:cs typeface="Arial"/>
                <a:sym typeface="Arial"/>
              </a:defRPr>
            </a:lvl6pPr>
            <a:lvl7pPr indent="-228600" lvl="6" marL="3200400" marR="0" rtl="0" algn="l">
              <a:lnSpc>
                <a:spcPct val="90000"/>
              </a:lnSpc>
              <a:spcBef>
                <a:spcPts val="300"/>
              </a:spcBef>
              <a:spcAft>
                <a:spcPts val="0"/>
              </a:spcAft>
              <a:buClr>
                <a:srgbClr val="689C9B"/>
              </a:buClr>
              <a:buSzPts val="600"/>
              <a:buFont typeface="Noto Sans Symbols"/>
              <a:buNone/>
              <a:defRPr b="0" i="0" sz="700" u="none" cap="none" strike="noStrike">
                <a:solidFill>
                  <a:schemeClr val="dk1"/>
                </a:solidFill>
                <a:latin typeface="Arial"/>
                <a:ea typeface="Arial"/>
                <a:cs typeface="Arial"/>
                <a:sym typeface="Arial"/>
              </a:defRPr>
            </a:lvl7pPr>
            <a:lvl8pPr indent="-228600" lvl="7" marL="3657600" marR="0" rtl="0" algn="l">
              <a:lnSpc>
                <a:spcPct val="90000"/>
              </a:lnSpc>
              <a:spcBef>
                <a:spcPts val="300"/>
              </a:spcBef>
              <a:spcAft>
                <a:spcPts val="0"/>
              </a:spcAft>
              <a:buClr>
                <a:srgbClr val="689C9B"/>
              </a:buClr>
              <a:buSzPts val="600"/>
              <a:buFont typeface="Noto Sans Symbols"/>
              <a:buNone/>
              <a:defRPr b="0" i="0" sz="700" u="none" cap="none" strike="noStrike">
                <a:solidFill>
                  <a:schemeClr val="dk1"/>
                </a:solidFill>
                <a:latin typeface="Arial"/>
                <a:ea typeface="Arial"/>
                <a:cs typeface="Arial"/>
                <a:sym typeface="Arial"/>
              </a:defRPr>
            </a:lvl8pPr>
            <a:lvl9pPr indent="-228600" lvl="8" marL="4114800" marR="0" rtl="0" algn="l">
              <a:lnSpc>
                <a:spcPct val="90000"/>
              </a:lnSpc>
              <a:spcBef>
                <a:spcPts val="300"/>
              </a:spcBef>
              <a:spcAft>
                <a:spcPts val="200"/>
              </a:spcAft>
              <a:buClr>
                <a:srgbClr val="689C9B"/>
              </a:buClr>
              <a:buSzPts val="600"/>
              <a:buFont typeface="Noto Sans Symbols"/>
              <a:buNone/>
              <a:defRPr b="0" i="0" sz="700" u="none" cap="none" strike="noStrike">
                <a:solidFill>
                  <a:schemeClr val="dk1"/>
                </a:solidFill>
                <a:latin typeface="Arial"/>
                <a:ea typeface="Arial"/>
                <a:cs typeface="Arial"/>
                <a:sym typeface="Arial"/>
              </a:defRPr>
            </a:lvl9pPr>
          </a:lstStyle>
          <a:p/>
        </p:txBody>
      </p:sp>
      <p:sp>
        <p:nvSpPr>
          <p:cNvPr id="86" name="Google Shape;86;p15"/>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87" name="Google Shape;87;p15"/>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grpSp>
        <p:nvGrpSpPr>
          <p:cNvPr id="88" name="Google Shape;88;p15"/>
          <p:cNvGrpSpPr/>
          <p:nvPr/>
        </p:nvGrpSpPr>
        <p:grpSpPr>
          <a:xfrm>
            <a:off x="8551294" y="4672261"/>
            <a:ext cx="342938" cy="342938"/>
            <a:chOff x="11361456" y="6195813"/>
            <a:chExt cx="548700" cy="548700"/>
          </a:xfrm>
        </p:grpSpPr>
        <p:sp>
          <p:nvSpPr>
            <p:cNvPr id="89" name="Google Shape;89;p15"/>
            <p:cNvSpPr/>
            <p:nvPr/>
          </p:nvSpPr>
          <p:spPr>
            <a:xfrm>
              <a:off x="11361456" y="6195813"/>
              <a:ext cx="548700" cy="548700"/>
            </a:xfrm>
            <a:prstGeom prst="ellipse">
              <a:avLst/>
            </a:prstGeom>
            <a:blipFill rotWithShape="1">
              <a:blip r:embed="rId3">
                <a:alphaModFix/>
              </a:blip>
              <a:tile algn="tl" flip="none" tx="50800" sx="84997" ty="0" sy="84997"/>
            </a:blip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ial"/>
                <a:buNone/>
              </a:pPr>
              <a:r>
                <a:t/>
              </a:r>
              <a:endParaRPr b="1" i="0" sz="1500" u="none" cap="none" strike="noStrike">
                <a:solidFill>
                  <a:srgbClr val="FFFFFF"/>
                </a:solidFill>
                <a:latin typeface="Rokkitt ExtraBold"/>
                <a:ea typeface="Rokkitt ExtraBold"/>
                <a:cs typeface="Rokkitt ExtraBold"/>
                <a:sym typeface="Rokkitt ExtraBold"/>
              </a:endParaRPr>
            </a:p>
          </p:txBody>
        </p:sp>
        <p:sp>
          <p:nvSpPr>
            <p:cNvPr id="90" name="Google Shape;90;p15"/>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sp>
        <p:nvSpPr>
          <p:cNvPr id="91" name="Google Shape;91;p15"/>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sz="1100">
                <a:solidFill>
                  <a:srgbClr val="FFFFFF"/>
                </a:solidFill>
                <a:latin typeface="Arial Black"/>
                <a:ea typeface="Arial Black"/>
                <a:cs typeface="Arial Black"/>
                <a:sym typeface="Arial Black"/>
              </a:defRPr>
            </a:lvl1pPr>
            <a:lvl2pPr indent="0" lvl="1" marL="0" marR="0" rtl="0" algn="ctr">
              <a:spcBef>
                <a:spcPts val="0"/>
              </a:spcBef>
              <a:buNone/>
              <a:defRPr b="0" sz="1100">
                <a:solidFill>
                  <a:srgbClr val="FFFFFF"/>
                </a:solidFill>
                <a:latin typeface="Arial Black"/>
                <a:ea typeface="Arial Black"/>
                <a:cs typeface="Arial Black"/>
                <a:sym typeface="Arial Black"/>
              </a:defRPr>
            </a:lvl2pPr>
            <a:lvl3pPr indent="0" lvl="2" marL="0" marR="0" rtl="0" algn="ctr">
              <a:spcBef>
                <a:spcPts val="0"/>
              </a:spcBef>
              <a:buNone/>
              <a:defRPr b="0" sz="1100">
                <a:solidFill>
                  <a:srgbClr val="FFFFFF"/>
                </a:solidFill>
                <a:latin typeface="Arial Black"/>
                <a:ea typeface="Arial Black"/>
                <a:cs typeface="Arial Black"/>
                <a:sym typeface="Arial Black"/>
              </a:defRPr>
            </a:lvl3pPr>
            <a:lvl4pPr indent="0" lvl="3" marL="0" marR="0" rtl="0" algn="ctr">
              <a:spcBef>
                <a:spcPts val="0"/>
              </a:spcBef>
              <a:buNone/>
              <a:defRPr b="0" sz="1100">
                <a:solidFill>
                  <a:srgbClr val="FFFFFF"/>
                </a:solidFill>
                <a:latin typeface="Arial Black"/>
                <a:ea typeface="Arial Black"/>
                <a:cs typeface="Arial Black"/>
                <a:sym typeface="Arial Black"/>
              </a:defRPr>
            </a:lvl4pPr>
            <a:lvl5pPr indent="0" lvl="4" marL="0" marR="0" rtl="0" algn="ctr">
              <a:spcBef>
                <a:spcPts val="0"/>
              </a:spcBef>
              <a:buNone/>
              <a:defRPr b="0" sz="1100">
                <a:solidFill>
                  <a:srgbClr val="FFFFFF"/>
                </a:solidFill>
                <a:latin typeface="Arial Black"/>
                <a:ea typeface="Arial Black"/>
                <a:cs typeface="Arial Black"/>
                <a:sym typeface="Arial Black"/>
              </a:defRPr>
            </a:lvl5pPr>
            <a:lvl6pPr indent="0" lvl="5" marL="0" marR="0" rtl="0" algn="ctr">
              <a:spcBef>
                <a:spcPts val="0"/>
              </a:spcBef>
              <a:buNone/>
              <a:defRPr b="0" sz="1100">
                <a:solidFill>
                  <a:srgbClr val="FFFFFF"/>
                </a:solidFill>
                <a:latin typeface="Arial Black"/>
                <a:ea typeface="Arial Black"/>
                <a:cs typeface="Arial Black"/>
                <a:sym typeface="Arial Black"/>
              </a:defRPr>
            </a:lvl6pPr>
            <a:lvl7pPr indent="0" lvl="6" marL="0" marR="0" rtl="0" algn="ctr">
              <a:spcBef>
                <a:spcPts val="0"/>
              </a:spcBef>
              <a:buNone/>
              <a:defRPr b="0" sz="1100">
                <a:solidFill>
                  <a:srgbClr val="FFFFFF"/>
                </a:solidFill>
                <a:latin typeface="Arial Black"/>
                <a:ea typeface="Arial Black"/>
                <a:cs typeface="Arial Black"/>
                <a:sym typeface="Arial Black"/>
              </a:defRPr>
            </a:lvl7pPr>
            <a:lvl8pPr indent="0" lvl="7" marL="0" marR="0" rtl="0" algn="ctr">
              <a:spcBef>
                <a:spcPts val="0"/>
              </a:spcBef>
              <a:buNone/>
              <a:defRPr b="0" sz="1100">
                <a:solidFill>
                  <a:srgbClr val="FFFFFF"/>
                </a:solidFill>
                <a:latin typeface="Arial Black"/>
                <a:ea typeface="Arial Black"/>
                <a:cs typeface="Arial Black"/>
                <a:sym typeface="Arial Black"/>
              </a:defRPr>
            </a:lvl8pPr>
            <a:lvl9pPr indent="0" lvl="8" marL="0" marR="0" rtl="0" algn="ctr">
              <a:spcBef>
                <a:spcPts val="0"/>
              </a:spcBef>
              <a:buNone/>
              <a:defRPr b="0" sz="1100">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showMasterSp="0" type="secHead">
  <p:cSld name="SECTION_HEADER">
    <p:spTree>
      <p:nvGrpSpPr>
        <p:cNvPr id="92" name="Shape 92"/>
        <p:cNvGrpSpPr/>
        <p:nvPr/>
      </p:nvGrpSpPr>
      <p:grpSpPr>
        <a:xfrm>
          <a:off x="0" y="0"/>
          <a:ext cx="0" cy="0"/>
          <a:chOff x="0" y="0"/>
          <a:chExt cx="0" cy="0"/>
        </a:xfrm>
      </p:grpSpPr>
      <p:sp>
        <p:nvSpPr>
          <p:cNvPr id="93" name="Google Shape;93;p16"/>
          <p:cNvSpPr/>
          <p:nvPr/>
        </p:nvSpPr>
        <p:spPr>
          <a:xfrm>
            <a:off x="0" y="3688492"/>
            <a:ext cx="9144000" cy="1455000"/>
          </a:xfrm>
          <a:prstGeom prst="rect">
            <a:avLst/>
          </a:prstGeom>
          <a:blipFill rotWithShape="1">
            <a:blip r:embed="rId2">
              <a:alphaModFix amt="85000"/>
            </a:blip>
            <a:tile algn="ctr" flip="xy" tx="0" sx="92002" ty="-704850" sy="89002"/>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4" name="Google Shape;94;p16"/>
          <p:cNvSpPr txBox="1"/>
          <p:nvPr>
            <p:ph type="title"/>
          </p:nvPr>
        </p:nvSpPr>
        <p:spPr>
          <a:xfrm>
            <a:off x="1625346" y="918972"/>
            <a:ext cx="6960900" cy="2640300"/>
          </a:xfrm>
          <a:prstGeom prst="rect">
            <a:avLst/>
          </a:prstGeom>
          <a:noFill/>
          <a:ln>
            <a:noFill/>
          </a:ln>
        </p:spPr>
        <p:txBody>
          <a:bodyPr anchorCtr="0" anchor="ctr" bIns="34275" lIns="68575" spcFirstLastPara="1" rIns="68575" wrap="square" tIns="34275"/>
          <a:lstStyle>
            <a:lvl1pPr lvl="0" marR="0" rtl="0" algn="l">
              <a:lnSpc>
                <a:spcPct val="80000"/>
              </a:lnSpc>
              <a:spcBef>
                <a:spcPts val="0"/>
              </a:spcBef>
              <a:spcAft>
                <a:spcPts val="0"/>
              </a:spcAft>
              <a:buSzPts val="5400"/>
              <a:buFont typeface="Arial Black"/>
              <a:buNone/>
              <a:defRPr b="0" i="0" sz="5400" u="none" cap="none" strike="noStrike">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5" name="Google Shape;95;p16"/>
          <p:cNvSpPr txBox="1"/>
          <p:nvPr>
            <p:ph idx="1" type="body"/>
          </p:nvPr>
        </p:nvSpPr>
        <p:spPr>
          <a:xfrm>
            <a:off x="1624331" y="3765042"/>
            <a:ext cx="6789300" cy="800100"/>
          </a:xfrm>
          <a:prstGeom prst="rect">
            <a:avLst/>
          </a:prstGeom>
          <a:noFill/>
          <a:ln>
            <a:noFill/>
          </a:ln>
        </p:spPr>
        <p:txBody>
          <a:bodyPr anchorCtr="0" anchor="t" bIns="34275" lIns="68575" spcFirstLastPara="1" rIns="68575" wrap="square" tIns="34275"/>
          <a:lstStyle>
            <a:lvl1pPr indent="-228600" lvl="0" marL="457200" marR="0" rtl="0" algn="l">
              <a:lnSpc>
                <a:spcPct val="90000"/>
              </a:lnSpc>
              <a:spcBef>
                <a:spcPts val="900"/>
              </a:spcBef>
              <a:spcAft>
                <a:spcPts val="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1pPr>
            <a:lvl2pPr indent="-228600" lvl="1" marL="914400" marR="0" rtl="0" algn="l">
              <a:lnSpc>
                <a:spcPct val="90000"/>
              </a:lnSpc>
              <a:spcBef>
                <a:spcPts val="300"/>
              </a:spcBef>
              <a:spcAft>
                <a:spcPts val="0"/>
              </a:spcAft>
              <a:buClr>
                <a:srgbClr val="689C9B"/>
              </a:buClr>
              <a:buSzPts val="1100"/>
              <a:buFont typeface="Noto Sans Symbols"/>
              <a:buNone/>
              <a:defRPr b="0" i="0" sz="1400" u="none" cap="none" strike="noStrike">
                <a:solidFill>
                  <a:srgbClr val="888888"/>
                </a:solidFill>
                <a:latin typeface="Arial"/>
                <a:ea typeface="Arial"/>
                <a:cs typeface="Arial"/>
                <a:sym typeface="Arial"/>
              </a:defRPr>
            </a:lvl2pPr>
            <a:lvl3pPr indent="-228600" lvl="2" marL="1371600" marR="0" rtl="0" algn="l">
              <a:lnSpc>
                <a:spcPct val="90000"/>
              </a:lnSpc>
              <a:spcBef>
                <a:spcPts val="300"/>
              </a:spcBef>
              <a:spcAft>
                <a:spcPts val="0"/>
              </a:spcAft>
              <a:buClr>
                <a:srgbClr val="689C9B"/>
              </a:buClr>
              <a:buSzPts val="1000"/>
              <a:buFont typeface="Noto Sans Symbols"/>
              <a:buNone/>
              <a:defRPr b="0" i="0" sz="1200" u="none" cap="none" strike="noStrike">
                <a:solidFill>
                  <a:srgbClr val="888888"/>
                </a:solidFill>
                <a:latin typeface="Arial"/>
                <a:ea typeface="Arial"/>
                <a:cs typeface="Arial"/>
                <a:sym typeface="Arial"/>
              </a:defRPr>
            </a:lvl3pPr>
            <a:lvl4pPr indent="-228600" lvl="3" marL="1828800" marR="0" rtl="0" algn="l">
              <a:lnSpc>
                <a:spcPct val="90000"/>
              </a:lnSpc>
              <a:spcBef>
                <a:spcPts val="300"/>
              </a:spcBef>
              <a:spcAft>
                <a:spcPts val="0"/>
              </a:spcAft>
              <a:buClr>
                <a:srgbClr val="689C9B"/>
              </a:buClr>
              <a:buSzPts val="900"/>
              <a:buFont typeface="Noto Sans Symbols"/>
              <a:buNone/>
              <a:defRPr b="0" i="0" sz="1100" u="none" cap="none" strike="noStrike">
                <a:solidFill>
                  <a:srgbClr val="888888"/>
                </a:solidFill>
                <a:latin typeface="Arial"/>
                <a:ea typeface="Arial"/>
                <a:cs typeface="Arial"/>
                <a:sym typeface="Arial"/>
              </a:defRPr>
            </a:lvl4pPr>
            <a:lvl5pPr indent="-228600" lvl="4" marL="2286000" marR="0" rtl="0" algn="l">
              <a:lnSpc>
                <a:spcPct val="90000"/>
              </a:lnSpc>
              <a:spcBef>
                <a:spcPts val="300"/>
              </a:spcBef>
              <a:spcAft>
                <a:spcPts val="0"/>
              </a:spcAft>
              <a:buClr>
                <a:srgbClr val="689C9B"/>
              </a:buClr>
              <a:buSzPts val="900"/>
              <a:buFont typeface="Noto Sans Symbols"/>
              <a:buNone/>
              <a:defRPr b="0" i="0" sz="1100" u="none" cap="none" strike="noStrike">
                <a:solidFill>
                  <a:srgbClr val="888888"/>
                </a:solidFill>
                <a:latin typeface="Arial"/>
                <a:ea typeface="Arial"/>
                <a:cs typeface="Arial"/>
                <a:sym typeface="Arial"/>
              </a:defRPr>
            </a:lvl5pPr>
            <a:lvl6pPr indent="-228600" lvl="5" marL="2743200" marR="0" rtl="0" algn="l">
              <a:lnSpc>
                <a:spcPct val="90000"/>
              </a:lnSpc>
              <a:spcBef>
                <a:spcPts val="300"/>
              </a:spcBef>
              <a:spcAft>
                <a:spcPts val="0"/>
              </a:spcAft>
              <a:buClr>
                <a:srgbClr val="689C9B"/>
              </a:buClr>
              <a:buSzPts val="900"/>
              <a:buFont typeface="Noto Sans Symbols"/>
              <a:buNone/>
              <a:defRPr b="0" i="0" sz="1100" u="none" cap="none" strike="noStrike">
                <a:solidFill>
                  <a:srgbClr val="888888"/>
                </a:solidFill>
                <a:latin typeface="Arial"/>
                <a:ea typeface="Arial"/>
                <a:cs typeface="Arial"/>
                <a:sym typeface="Arial"/>
              </a:defRPr>
            </a:lvl6pPr>
            <a:lvl7pPr indent="-228600" lvl="6" marL="3200400" marR="0" rtl="0" algn="l">
              <a:lnSpc>
                <a:spcPct val="90000"/>
              </a:lnSpc>
              <a:spcBef>
                <a:spcPts val="300"/>
              </a:spcBef>
              <a:spcAft>
                <a:spcPts val="0"/>
              </a:spcAft>
              <a:buClr>
                <a:srgbClr val="689C9B"/>
              </a:buClr>
              <a:buSzPts val="900"/>
              <a:buFont typeface="Noto Sans Symbols"/>
              <a:buNone/>
              <a:defRPr b="0" i="0" sz="1100" u="none" cap="none" strike="noStrike">
                <a:solidFill>
                  <a:srgbClr val="888888"/>
                </a:solidFill>
                <a:latin typeface="Arial"/>
                <a:ea typeface="Arial"/>
                <a:cs typeface="Arial"/>
                <a:sym typeface="Arial"/>
              </a:defRPr>
            </a:lvl7pPr>
            <a:lvl8pPr indent="-228600" lvl="7" marL="3657600" marR="0" rtl="0" algn="l">
              <a:lnSpc>
                <a:spcPct val="90000"/>
              </a:lnSpc>
              <a:spcBef>
                <a:spcPts val="300"/>
              </a:spcBef>
              <a:spcAft>
                <a:spcPts val="0"/>
              </a:spcAft>
              <a:buClr>
                <a:srgbClr val="689C9B"/>
              </a:buClr>
              <a:buSzPts val="900"/>
              <a:buFont typeface="Noto Sans Symbols"/>
              <a:buNone/>
              <a:defRPr b="0" i="0" sz="1100" u="none" cap="none" strike="noStrike">
                <a:solidFill>
                  <a:srgbClr val="888888"/>
                </a:solidFill>
                <a:latin typeface="Arial"/>
                <a:ea typeface="Arial"/>
                <a:cs typeface="Arial"/>
                <a:sym typeface="Arial"/>
              </a:defRPr>
            </a:lvl8pPr>
            <a:lvl9pPr indent="-228600" lvl="8" marL="4114800" marR="0" rtl="0" algn="l">
              <a:lnSpc>
                <a:spcPct val="90000"/>
              </a:lnSpc>
              <a:spcBef>
                <a:spcPts val="300"/>
              </a:spcBef>
              <a:spcAft>
                <a:spcPts val="200"/>
              </a:spcAft>
              <a:buClr>
                <a:srgbClr val="689C9B"/>
              </a:buClr>
              <a:buSzPts val="900"/>
              <a:buFont typeface="Noto Sans Symbols"/>
              <a:buNone/>
              <a:defRPr b="0" i="0" sz="1100" u="none" cap="none" strike="noStrike">
                <a:solidFill>
                  <a:srgbClr val="888888"/>
                </a:solidFill>
                <a:latin typeface="Arial"/>
                <a:ea typeface="Arial"/>
                <a:cs typeface="Arial"/>
                <a:sym typeface="Arial"/>
              </a:defRPr>
            </a:lvl9pPr>
          </a:lstStyle>
          <a:p/>
        </p:txBody>
      </p:sp>
      <p:sp>
        <p:nvSpPr>
          <p:cNvPr id="96" name="Google Shape;96;p16"/>
          <p:cNvSpPr txBox="1"/>
          <p:nvPr>
            <p:ph idx="10" type="dt"/>
          </p:nvPr>
        </p:nvSpPr>
        <p:spPr>
          <a:xfrm>
            <a:off x="6445250" y="4704588"/>
            <a:ext cx="19830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7" name="Google Shape;97;p16"/>
          <p:cNvSpPr txBox="1"/>
          <p:nvPr>
            <p:ph idx="11" type="ftr"/>
          </p:nvPr>
        </p:nvSpPr>
        <p:spPr>
          <a:xfrm>
            <a:off x="1637031" y="4704588"/>
            <a:ext cx="47457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grpSp>
        <p:nvGrpSpPr>
          <p:cNvPr id="98" name="Google Shape;98;p16"/>
          <p:cNvGrpSpPr/>
          <p:nvPr/>
        </p:nvGrpSpPr>
        <p:grpSpPr>
          <a:xfrm>
            <a:off x="673049" y="1744386"/>
            <a:ext cx="810675" cy="810675"/>
            <a:chOff x="9685338" y="4460675"/>
            <a:chExt cx="1080900" cy="1080900"/>
          </a:xfrm>
        </p:grpSpPr>
        <p:sp>
          <p:nvSpPr>
            <p:cNvPr id="99" name="Google Shape;99;p16"/>
            <p:cNvSpPr/>
            <p:nvPr/>
          </p:nvSpPr>
          <p:spPr>
            <a:xfrm>
              <a:off x="9685338" y="4460675"/>
              <a:ext cx="1080900" cy="1080900"/>
            </a:xfrm>
            <a:prstGeom prst="ellipse">
              <a:avLst/>
            </a:prstGeom>
            <a:blipFill rotWithShape="1">
              <a:blip r:embed="rId3">
                <a:alphaModFix/>
              </a:blip>
              <a:tile algn="tl" flip="none" tx="0" sx="84997" ty="0" sy="84997"/>
            </a:blip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ial"/>
                <a:buNone/>
              </a:pPr>
              <a:r>
                <a:t/>
              </a:r>
              <a:endParaRPr b="1" i="0" sz="1500" u="none" cap="none" strike="noStrike">
                <a:solidFill>
                  <a:srgbClr val="FFFFFF"/>
                </a:solidFill>
                <a:latin typeface="Rokkitt ExtraBold"/>
                <a:ea typeface="Rokkitt ExtraBold"/>
                <a:cs typeface="Rokkitt ExtraBold"/>
                <a:sym typeface="Rokkitt ExtraBold"/>
              </a:endParaRPr>
            </a:p>
          </p:txBody>
        </p:sp>
        <p:sp>
          <p:nvSpPr>
            <p:cNvPr id="100" name="Google Shape;100;p16"/>
            <p:cNvSpPr/>
            <p:nvPr/>
          </p:nvSpPr>
          <p:spPr>
            <a:xfrm>
              <a:off x="9793429" y="4568765"/>
              <a:ext cx="864600" cy="864600"/>
            </a:xfrm>
            <a:prstGeom prst="ellipse">
              <a:avLst/>
            </a:prstGeom>
            <a:noFill/>
            <a:ln cap="flat" cmpd="sng" w="254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sp>
        <p:nvSpPr>
          <p:cNvPr id="101" name="Google Shape;101;p16"/>
          <p:cNvSpPr txBox="1"/>
          <p:nvPr>
            <p:ph idx="12" type="sldNum"/>
          </p:nvPr>
        </p:nvSpPr>
        <p:spPr>
          <a:xfrm>
            <a:off x="632776" y="1879600"/>
            <a:ext cx="891300" cy="5403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sz="2100">
                <a:solidFill>
                  <a:srgbClr val="FFFFFF"/>
                </a:solidFill>
                <a:latin typeface="Arial Black"/>
                <a:ea typeface="Arial Black"/>
                <a:cs typeface="Arial Black"/>
                <a:sym typeface="Arial Black"/>
              </a:defRPr>
            </a:lvl1pPr>
            <a:lvl2pPr indent="0" lvl="1" marL="0" marR="0" rtl="0" algn="ctr">
              <a:spcBef>
                <a:spcPts val="0"/>
              </a:spcBef>
              <a:buNone/>
              <a:defRPr b="0" sz="2100">
                <a:solidFill>
                  <a:srgbClr val="FFFFFF"/>
                </a:solidFill>
                <a:latin typeface="Arial Black"/>
                <a:ea typeface="Arial Black"/>
                <a:cs typeface="Arial Black"/>
                <a:sym typeface="Arial Black"/>
              </a:defRPr>
            </a:lvl2pPr>
            <a:lvl3pPr indent="0" lvl="2" marL="0" marR="0" rtl="0" algn="ctr">
              <a:spcBef>
                <a:spcPts val="0"/>
              </a:spcBef>
              <a:buNone/>
              <a:defRPr b="0" sz="2100">
                <a:solidFill>
                  <a:srgbClr val="FFFFFF"/>
                </a:solidFill>
                <a:latin typeface="Arial Black"/>
                <a:ea typeface="Arial Black"/>
                <a:cs typeface="Arial Black"/>
                <a:sym typeface="Arial Black"/>
              </a:defRPr>
            </a:lvl3pPr>
            <a:lvl4pPr indent="0" lvl="3" marL="0" marR="0" rtl="0" algn="ctr">
              <a:spcBef>
                <a:spcPts val="0"/>
              </a:spcBef>
              <a:buNone/>
              <a:defRPr b="0" sz="2100">
                <a:solidFill>
                  <a:srgbClr val="FFFFFF"/>
                </a:solidFill>
                <a:latin typeface="Arial Black"/>
                <a:ea typeface="Arial Black"/>
                <a:cs typeface="Arial Black"/>
                <a:sym typeface="Arial Black"/>
              </a:defRPr>
            </a:lvl4pPr>
            <a:lvl5pPr indent="0" lvl="4" marL="0" marR="0" rtl="0" algn="ctr">
              <a:spcBef>
                <a:spcPts val="0"/>
              </a:spcBef>
              <a:buNone/>
              <a:defRPr b="0" sz="2100">
                <a:solidFill>
                  <a:srgbClr val="FFFFFF"/>
                </a:solidFill>
                <a:latin typeface="Arial Black"/>
                <a:ea typeface="Arial Black"/>
                <a:cs typeface="Arial Black"/>
                <a:sym typeface="Arial Black"/>
              </a:defRPr>
            </a:lvl5pPr>
            <a:lvl6pPr indent="0" lvl="5" marL="0" marR="0" rtl="0" algn="ctr">
              <a:spcBef>
                <a:spcPts val="0"/>
              </a:spcBef>
              <a:buNone/>
              <a:defRPr b="0" sz="2100">
                <a:solidFill>
                  <a:srgbClr val="FFFFFF"/>
                </a:solidFill>
                <a:latin typeface="Arial Black"/>
                <a:ea typeface="Arial Black"/>
                <a:cs typeface="Arial Black"/>
                <a:sym typeface="Arial Black"/>
              </a:defRPr>
            </a:lvl6pPr>
            <a:lvl7pPr indent="0" lvl="6" marL="0" marR="0" rtl="0" algn="ctr">
              <a:spcBef>
                <a:spcPts val="0"/>
              </a:spcBef>
              <a:buNone/>
              <a:defRPr b="0" sz="2100">
                <a:solidFill>
                  <a:srgbClr val="FFFFFF"/>
                </a:solidFill>
                <a:latin typeface="Arial Black"/>
                <a:ea typeface="Arial Black"/>
                <a:cs typeface="Arial Black"/>
                <a:sym typeface="Arial Black"/>
              </a:defRPr>
            </a:lvl7pPr>
            <a:lvl8pPr indent="0" lvl="7" marL="0" marR="0" rtl="0" algn="ctr">
              <a:spcBef>
                <a:spcPts val="0"/>
              </a:spcBef>
              <a:buNone/>
              <a:defRPr b="0" sz="2100">
                <a:solidFill>
                  <a:srgbClr val="FFFFFF"/>
                </a:solidFill>
                <a:latin typeface="Arial Black"/>
                <a:ea typeface="Arial Black"/>
                <a:cs typeface="Arial Black"/>
                <a:sym typeface="Arial Black"/>
              </a:defRPr>
            </a:lvl8pPr>
            <a:lvl9pPr indent="0" lvl="8" marL="0" marR="0" rtl="0" algn="ctr">
              <a:spcBef>
                <a:spcPts val="0"/>
              </a:spcBef>
              <a:buNone/>
              <a:defRPr b="0" sz="2100">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102" name="Shape 102"/>
        <p:cNvGrpSpPr/>
        <p:nvPr/>
      </p:nvGrpSpPr>
      <p:grpSpPr>
        <a:xfrm>
          <a:off x="0" y="0"/>
          <a:ext cx="0" cy="0"/>
          <a:chOff x="0" y="0"/>
          <a:chExt cx="0" cy="0"/>
        </a:xfrm>
      </p:grpSpPr>
      <p:sp>
        <p:nvSpPr>
          <p:cNvPr id="103" name="Google Shape;103;p17"/>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SzPts val="3600"/>
              <a:buFont typeface="Arial Black"/>
              <a:buNone/>
              <a:defRPr b="0" i="0" sz="3600" u="none" cap="none" strike="noStrike">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4" name="Google Shape;104;p17"/>
          <p:cNvSpPr txBox="1"/>
          <p:nvPr>
            <p:ph idx="1" type="body"/>
          </p:nvPr>
        </p:nvSpPr>
        <p:spPr>
          <a:xfrm>
            <a:off x="802386" y="1591056"/>
            <a:ext cx="7543800" cy="3038100"/>
          </a:xfrm>
          <a:prstGeom prst="rect">
            <a:avLst/>
          </a:prstGeom>
          <a:noFill/>
          <a:ln>
            <a:noFill/>
          </a:ln>
        </p:spPr>
        <p:txBody>
          <a:bodyPr anchorCtr="0" anchor="t" bIns="34275" lIns="68575" spcFirstLastPara="1" rIns="68575" wrap="square" tIns="34275"/>
          <a:lstStyle>
            <a:lvl1pPr indent="-311150" lvl="0" marL="457200" marR="0" rtl="0" algn="l">
              <a:lnSpc>
                <a:spcPct val="90000"/>
              </a:lnSpc>
              <a:spcBef>
                <a:spcPts val="9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1pPr>
            <a:lvl2pPr indent="-298450" lvl="1" marL="9144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2pPr>
            <a:lvl3pPr indent="-292100" lvl="2" marL="1371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3pPr>
            <a:lvl4pPr indent="-292100" lvl="3" marL="18288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4pPr>
            <a:lvl5pPr indent="-292100" lvl="4" marL="22860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6pPr>
            <a:lvl7pPr indent="-292100" lvl="6" marL="32004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7pPr>
            <a:lvl8pPr indent="-292100" lvl="7" marL="3657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8pPr>
            <a:lvl9pPr indent="-292100" lvl="8" marL="4114800" marR="0" rtl="0" algn="l">
              <a:lnSpc>
                <a:spcPct val="90000"/>
              </a:lnSpc>
              <a:spcBef>
                <a:spcPts val="300"/>
              </a:spcBef>
              <a:spcAft>
                <a:spcPts val="20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9pPr>
          </a:lstStyle>
          <a:p/>
        </p:txBody>
      </p:sp>
      <p:sp>
        <p:nvSpPr>
          <p:cNvPr id="105" name="Google Shape;105;p17"/>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6" name="Google Shape;106;p17"/>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7" name="Google Shape;107;p17"/>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sz="1100">
                <a:solidFill>
                  <a:srgbClr val="FFFFFF"/>
                </a:solidFill>
                <a:latin typeface="Arial Black"/>
                <a:ea typeface="Arial Black"/>
                <a:cs typeface="Arial Black"/>
                <a:sym typeface="Arial Black"/>
              </a:defRPr>
            </a:lvl1pPr>
            <a:lvl2pPr indent="0" lvl="1" marL="0" marR="0" rtl="0" algn="ctr">
              <a:spcBef>
                <a:spcPts val="0"/>
              </a:spcBef>
              <a:buNone/>
              <a:defRPr b="0" sz="1100">
                <a:solidFill>
                  <a:srgbClr val="FFFFFF"/>
                </a:solidFill>
                <a:latin typeface="Arial Black"/>
                <a:ea typeface="Arial Black"/>
                <a:cs typeface="Arial Black"/>
                <a:sym typeface="Arial Black"/>
              </a:defRPr>
            </a:lvl2pPr>
            <a:lvl3pPr indent="0" lvl="2" marL="0" marR="0" rtl="0" algn="ctr">
              <a:spcBef>
                <a:spcPts val="0"/>
              </a:spcBef>
              <a:buNone/>
              <a:defRPr b="0" sz="1100">
                <a:solidFill>
                  <a:srgbClr val="FFFFFF"/>
                </a:solidFill>
                <a:latin typeface="Arial Black"/>
                <a:ea typeface="Arial Black"/>
                <a:cs typeface="Arial Black"/>
                <a:sym typeface="Arial Black"/>
              </a:defRPr>
            </a:lvl3pPr>
            <a:lvl4pPr indent="0" lvl="3" marL="0" marR="0" rtl="0" algn="ctr">
              <a:spcBef>
                <a:spcPts val="0"/>
              </a:spcBef>
              <a:buNone/>
              <a:defRPr b="0" sz="1100">
                <a:solidFill>
                  <a:srgbClr val="FFFFFF"/>
                </a:solidFill>
                <a:latin typeface="Arial Black"/>
                <a:ea typeface="Arial Black"/>
                <a:cs typeface="Arial Black"/>
                <a:sym typeface="Arial Black"/>
              </a:defRPr>
            </a:lvl4pPr>
            <a:lvl5pPr indent="0" lvl="4" marL="0" marR="0" rtl="0" algn="ctr">
              <a:spcBef>
                <a:spcPts val="0"/>
              </a:spcBef>
              <a:buNone/>
              <a:defRPr b="0" sz="1100">
                <a:solidFill>
                  <a:srgbClr val="FFFFFF"/>
                </a:solidFill>
                <a:latin typeface="Arial Black"/>
                <a:ea typeface="Arial Black"/>
                <a:cs typeface="Arial Black"/>
                <a:sym typeface="Arial Black"/>
              </a:defRPr>
            </a:lvl5pPr>
            <a:lvl6pPr indent="0" lvl="5" marL="0" marR="0" rtl="0" algn="ctr">
              <a:spcBef>
                <a:spcPts val="0"/>
              </a:spcBef>
              <a:buNone/>
              <a:defRPr b="0" sz="1100">
                <a:solidFill>
                  <a:srgbClr val="FFFFFF"/>
                </a:solidFill>
                <a:latin typeface="Arial Black"/>
                <a:ea typeface="Arial Black"/>
                <a:cs typeface="Arial Black"/>
                <a:sym typeface="Arial Black"/>
              </a:defRPr>
            </a:lvl6pPr>
            <a:lvl7pPr indent="0" lvl="6" marL="0" marR="0" rtl="0" algn="ctr">
              <a:spcBef>
                <a:spcPts val="0"/>
              </a:spcBef>
              <a:buNone/>
              <a:defRPr b="0" sz="1100">
                <a:solidFill>
                  <a:srgbClr val="FFFFFF"/>
                </a:solidFill>
                <a:latin typeface="Arial Black"/>
                <a:ea typeface="Arial Black"/>
                <a:cs typeface="Arial Black"/>
                <a:sym typeface="Arial Black"/>
              </a:defRPr>
            </a:lvl7pPr>
            <a:lvl8pPr indent="0" lvl="7" marL="0" marR="0" rtl="0" algn="ctr">
              <a:spcBef>
                <a:spcPts val="0"/>
              </a:spcBef>
              <a:buNone/>
              <a:defRPr b="0" sz="1100">
                <a:solidFill>
                  <a:srgbClr val="FFFFFF"/>
                </a:solidFill>
                <a:latin typeface="Arial Black"/>
                <a:ea typeface="Arial Black"/>
                <a:cs typeface="Arial Black"/>
                <a:sym typeface="Arial Black"/>
              </a:defRPr>
            </a:lvl8pPr>
            <a:lvl9pPr indent="0" lvl="8" marL="0" marR="0" rtl="0" algn="ctr">
              <a:spcBef>
                <a:spcPts val="0"/>
              </a:spcBef>
              <a:buNone/>
              <a:defRPr b="0" sz="1100">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108" name="Shape 108"/>
        <p:cNvGrpSpPr/>
        <p:nvPr/>
      </p:nvGrpSpPr>
      <p:grpSpPr>
        <a:xfrm>
          <a:off x="0" y="0"/>
          <a:ext cx="0" cy="0"/>
          <a:chOff x="0" y="0"/>
          <a:chExt cx="0" cy="0"/>
        </a:xfrm>
      </p:grpSpPr>
      <p:sp>
        <p:nvSpPr>
          <p:cNvPr id="109" name="Google Shape;109;p18"/>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SzPts val="3600"/>
              <a:buFont typeface="Arial Black"/>
              <a:buNone/>
              <a:defRPr b="0" i="0" sz="3600" u="none" cap="none" strike="noStrike">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0" name="Google Shape;110;p18"/>
          <p:cNvSpPr txBox="1"/>
          <p:nvPr>
            <p:ph idx="1" type="body"/>
          </p:nvPr>
        </p:nvSpPr>
        <p:spPr>
          <a:xfrm>
            <a:off x="802386" y="1645920"/>
            <a:ext cx="3566100" cy="2983200"/>
          </a:xfrm>
          <a:prstGeom prst="rect">
            <a:avLst/>
          </a:prstGeom>
          <a:noFill/>
          <a:ln>
            <a:noFill/>
          </a:ln>
        </p:spPr>
        <p:txBody>
          <a:bodyPr anchorCtr="0" anchor="t" bIns="34275" lIns="68575" spcFirstLastPara="1" rIns="68575" wrap="square" tIns="34275"/>
          <a:lstStyle>
            <a:lvl1pPr indent="-311150" lvl="0" marL="457200" marR="0" rtl="0" algn="l">
              <a:lnSpc>
                <a:spcPct val="90000"/>
              </a:lnSpc>
              <a:spcBef>
                <a:spcPts val="9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1pPr>
            <a:lvl2pPr indent="-298450" lvl="1" marL="9144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2pPr>
            <a:lvl3pPr indent="-292100" lvl="2" marL="1371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3pPr>
            <a:lvl4pPr indent="-292100" lvl="3" marL="18288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4pPr>
            <a:lvl5pPr indent="-292100" lvl="4" marL="22860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5pPr>
            <a:lvl6pPr indent="-298450" lvl="5" marL="27432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6pPr>
            <a:lvl7pPr indent="-298450" lvl="6" marL="32004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7pPr>
            <a:lvl8pPr indent="-298450" lvl="7" marL="36576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8pPr>
            <a:lvl9pPr indent="-298450" lvl="8" marL="4114800" marR="0" rtl="0" algn="l">
              <a:lnSpc>
                <a:spcPct val="90000"/>
              </a:lnSpc>
              <a:spcBef>
                <a:spcPts val="300"/>
              </a:spcBef>
              <a:spcAft>
                <a:spcPts val="20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11" name="Google Shape;111;p18"/>
          <p:cNvSpPr txBox="1"/>
          <p:nvPr>
            <p:ph idx="2" type="body"/>
          </p:nvPr>
        </p:nvSpPr>
        <p:spPr>
          <a:xfrm>
            <a:off x="4773168" y="1645920"/>
            <a:ext cx="3566100" cy="2983200"/>
          </a:xfrm>
          <a:prstGeom prst="rect">
            <a:avLst/>
          </a:prstGeom>
          <a:noFill/>
          <a:ln>
            <a:noFill/>
          </a:ln>
        </p:spPr>
        <p:txBody>
          <a:bodyPr anchorCtr="0" anchor="t" bIns="34275" lIns="68575" spcFirstLastPara="1" rIns="68575" wrap="square" tIns="34275"/>
          <a:lstStyle>
            <a:lvl1pPr indent="-311150" lvl="0" marL="457200" marR="0" rtl="0" algn="l">
              <a:lnSpc>
                <a:spcPct val="90000"/>
              </a:lnSpc>
              <a:spcBef>
                <a:spcPts val="9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1pPr>
            <a:lvl2pPr indent="-298450" lvl="1" marL="9144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2pPr>
            <a:lvl3pPr indent="-292100" lvl="2" marL="1371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3pPr>
            <a:lvl4pPr indent="-292100" lvl="3" marL="18288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4pPr>
            <a:lvl5pPr indent="-292100" lvl="4" marL="22860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5pPr>
            <a:lvl6pPr indent="-298450" lvl="5" marL="27432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6pPr>
            <a:lvl7pPr indent="-298450" lvl="6" marL="32004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7pPr>
            <a:lvl8pPr indent="-298450" lvl="7" marL="36576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8pPr>
            <a:lvl9pPr indent="-298450" lvl="8" marL="4114800" marR="0" rtl="0" algn="l">
              <a:lnSpc>
                <a:spcPct val="90000"/>
              </a:lnSpc>
              <a:spcBef>
                <a:spcPts val="300"/>
              </a:spcBef>
              <a:spcAft>
                <a:spcPts val="20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12" name="Google Shape;112;p18"/>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13" name="Google Shape;113;p18"/>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14" name="Google Shape;114;p18"/>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sz="1100">
                <a:solidFill>
                  <a:srgbClr val="FFFFFF"/>
                </a:solidFill>
                <a:latin typeface="Arial Black"/>
                <a:ea typeface="Arial Black"/>
                <a:cs typeface="Arial Black"/>
                <a:sym typeface="Arial Black"/>
              </a:defRPr>
            </a:lvl1pPr>
            <a:lvl2pPr indent="0" lvl="1" marL="0" marR="0" rtl="0" algn="ctr">
              <a:spcBef>
                <a:spcPts val="0"/>
              </a:spcBef>
              <a:buNone/>
              <a:defRPr b="0" sz="1100">
                <a:solidFill>
                  <a:srgbClr val="FFFFFF"/>
                </a:solidFill>
                <a:latin typeface="Arial Black"/>
                <a:ea typeface="Arial Black"/>
                <a:cs typeface="Arial Black"/>
                <a:sym typeface="Arial Black"/>
              </a:defRPr>
            </a:lvl2pPr>
            <a:lvl3pPr indent="0" lvl="2" marL="0" marR="0" rtl="0" algn="ctr">
              <a:spcBef>
                <a:spcPts val="0"/>
              </a:spcBef>
              <a:buNone/>
              <a:defRPr b="0" sz="1100">
                <a:solidFill>
                  <a:srgbClr val="FFFFFF"/>
                </a:solidFill>
                <a:latin typeface="Arial Black"/>
                <a:ea typeface="Arial Black"/>
                <a:cs typeface="Arial Black"/>
                <a:sym typeface="Arial Black"/>
              </a:defRPr>
            </a:lvl3pPr>
            <a:lvl4pPr indent="0" lvl="3" marL="0" marR="0" rtl="0" algn="ctr">
              <a:spcBef>
                <a:spcPts val="0"/>
              </a:spcBef>
              <a:buNone/>
              <a:defRPr b="0" sz="1100">
                <a:solidFill>
                  <a:srgbClr val="FFFFFF"/>
                </a:solidFill>
                <a:latin typeface="Arial Black"/>
                <a:ea typeface="Arial Black"/>
                <a:cs typeface="Arial Black"/>
                <a:sym typeface="Arial Black"/>
              </a:defRPr>
            </a:lvl4pPr>
            <a:lvl5pPr indent="0" lvl="4" marL="0" marR="0" rtl="0" algn="ctr">
              <a:spcBef>
                <a:spcPts val="0"/>
              </a:spcBef>
              <a:buNone/>
              <a:defRPr b="0" sz="1100">
                <a:solidFill>
                  <a:srgbClr val="FFFFFF"/>
                </a:solidFill>
                <a:latin typeface="Arial Black"/>
                <a:ea typeface="Arial Black"/>
                <a:cs typeface="Arial Black"/>
                <a:sym typeface="Arial Black"/>
              </a:defRPr>
            </a:lvl5pPr>
            <a:lvl6pPr indent="0" lvl="5" marL="0" marR="0" rtl="0" algn="ctr">
              <a:spcBef>
                <a:spcPts val="0"/>
              </a:spcBef>
              <a:buNone/>
              <a:defRPr b="0" sz="1100">
                <a:solidFill>
                  <a:srgbClr val="FFFFFF"/>
                </a:solidFill>
                <a:latin typeface="Arial Black"/>
                <a:ea typeface="Arial Black"/>
                <a:cs typeface="Arial Black"/>
                <a:sym typeface="Arial Black"/>
              </a:defRPr>
            </a:lvl6pPr>
            <a:lvl7pPr indent="0" lvl="6" marL="0" marR="0" rtl="0" algn="ctr">
              <a:spcBef>
                <a:spcPts val="0"/>
              </a:spcBef>
              <a:buNone/>
              <a:defRPr b="0" sz="1100">
                <a:solidFill>
                  <a:srgbClr val="FFFFFF"/>
                </a:solidFill>
                <a:latin typeface="Arial Black"/>
                <a:ea typeface="Arial Black"/>
                <a:cs typeface="Arial Black"/>
                <a:sym typeface="Arial Black"/>
              </a:defRPr>
            </a:lvl7pPr>
            <a:lvl8pPr indent="0" lvl="7" marL="0" marR="0" rtl="0" algn="ctr">
              <a:spcBef>
                <a:spcPts val="0"/>
              </a:spcBef>
              <a:buNone/>
              <a:defRPr b="0" sz="1100">
                <a:solidFill>
                  <a:srgbClr val="FFFFFF"/>
                </a:solidFill>
                <a:latin typeface="Arial Black"/>
                <a:ea typeface="Arial Black"/>
                <a:cs typeface="Arial Black"/>
                <a:sym typeface="Arial Black"/>
              </a:defRPr>
            </a:lvl8pPr>
            <a:lvl9pPr indent="0" lvl="8" marL="0" marR="0" rtl="0" algn="ctr">
              <a:spcBef>
                <a:spcPts val="0"/>
              </a:spcBef>
              <a:buNone/>
              <a:defRPr b="0" sz="1100">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p:cSld name="比较">
    <p:spTree>
      <p:nvGrpSpPr>
        <p:cNvPr id="115" name="Shape 115"/>
        <p:cNvGrpSpPr/>
        <p:nvPr/>
      </p:nvGrpSpPr>
      <p:grpSpPr>
        <a:xfrm>
          <a:off x="0" y="0"/>
          <a:ext cx="0" cy="0"/>
          <a:chOff x="0" y="0"/>
          <a:chExt cx="0" cy="0"/>
        </a:xfrm>
      </p:grpSpPr>
      <p:sp>
        <p:nvSpPr>
          <p:cNvPr id="116" name="Google Shape;116;p19"/>
          <p:cNvSpPr txBox="1"/>
          <p:nvPr>
            <p:ph idx="1" type="body"/>
          </p:nvPr>
        </p:nvSpPr>
        <p:spPr>
          <a:xfrm>
            <a:off x="800100" y="1536192"/>
            <a:ext cx="3566100" cy="480000"/>
          </a:xfrm>
          <a:prstGeom prst="rect">
            <a:avLst/>
          </a:prstGeom>
          <a:noFill/>
          <a:ln>
            <a:noFill/>
          </a:ln>
        </p:spPr>
        <p:txBody>
          <a:bodyPr anchorCtr="0" anchor="ctr" bIns="34275" lIns="68575" spcFirstLastPara="1" rIns="68575" wrap="square" tIns="34275"/>
          <a:lstStyle>
            <a:lvl1pPr indent="-228600" lvl="0" marL="457200" marR="0" rtl="0" algn="l">
              <a:lnSpc>
                <a:spcPct val="90000"/>
              </a:lnSpc>
              <a:spcBef>
                <a:spcPts val="900"/>
              </a:spcBef>
              <a:spcAft>
                <a:spcPts val="0"/>
              </a:spcAft>
              <a:buClr>
                <a:srgbClr val="689C9B"/>
              </a:buClr>
              <a:buSzPts val="1300"/>
              <a:buFont typeface="Noto Sans Symbols"/>
              <a:buNone/>
              <a:defRPr b="1" i="0" sz="1500" u="none" cap="none" strike="noStrike">
                <a:solidFill>
                  <a:srgbClr val="689C9B"/>
                </a:solidFill>
                <a:latin typeface="Arial"/>
                <a:ea typeface="Arial"/>
                <a:cs typeface="Arial"/>
                <a:sym typeface="Arial"/>
              </a:defRPr>
            </a:lvl1pPr>
            <a:lvl2pPr indent="-228600" lvl="1" marL="914400" marR="0" rtl="0" algn="l">
              <a:lnSpc>
                <a:spcPct val="90000"/>
              </a:lnSpc>
              <a:spcBef>
                <a:spcPts val="300"/>
              </a:spcBef>
              <a:spcAft>
                <a:spcPts val="0"/>
              </a:spcAft>
              <a:buClr>
                <a:srgbClr val="689C9B"/>
              </a:buClr>
              <a:buSzPts val="1300"/>
              <a:buFont typeface="Noto Sans Symbols"/>
              <a:buNone/>
              <a:defRPr b="1" i="0" sz="1500" u="none" cap="none" strike="noStrike">
                <a:solidFill>
                  <a:schemeClr val="dk1"/>
                </a:solidFill>
                <a:latin typeface="Arial"/>
                <a:ea typeface="Arial"/>
                <a:cs typeface="Arial"/>
                <a:sym typeface="Arial"/>
              </a:defRPr>
            </a:lvl2pPr>
            <a:lvl3pPr indent="-228600" lvl="2" marL="1371600" marR="0" rtl="0" algn="l">
              <a:lnSpc>
                <a:spcPct val="90000"/>
              </a:lnSpc>
              <a:spcBef>
                <a:spcPts val="300"/>
              </a:spcBef>
              <a:spcAft>
                <a:spcPts val="0"/>
              </a:spcAft>
              <a:buClr>
                <a:srgbClr val="689C9B"/>
              </a:buClr>
              <a:buSzPts val="1100"/>
              <a:buFont typeface="Noto Sans Symbols"/>
              <a:buNone/>
              <a:defRPr b="1" i="0" sz="1400" u="none" cap="none" strike="noStrike">
                <a:solidFill>
                  <a:schemeClr val="dk1"/>
                </a:solidFill>
                <a:latin typeface="Arial"/>
                <a:ea typeface="Arial"/>
                <a:cs typeface="Arial"/>
                <a:sym typeface="Arial"/>
              </a:defRPr>
            </a:lvl3pPr>
            <a:lvl4pPr indent="-228600" lvl="3" marL="1828800" marR="0" rtl="0" algn="l">
              <a:lnSpc>
                <a:spcPct val="90000"/>
              </a:lnSpc>
              <a:spcBef>
                <a:spcPts val="300"/>
              </a:spcBef>
              <a:spcAft>
                <a:spcPts val="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4pPr>
            <a:lvl5pPr indent="-228600" lvl="4" marL="2286000" marR="0" rtl="0" algn="l">
              <a:lnSpc>
                <a:spcPct val="90000"/>
              </a:lnSpc>
              <a:spcBef>
                <a:spcPts val="300"/>
              </a:spcBef>
              <a:spcAft>
                <a:spcPts val="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5pPr>
            <a:lvl6pPr indent="-228600" lvl="5" marL="2743200" marR="0" rtl="0" algn="l">
              <a:lnSpc>
                <a:spcPct val="90000"/>
              </a:lnSpc>
              <a:spcBef>
                <a:spcPts val="300"/>
              </a:spcBef>
              <a:spcAft>
                <a:spcPts val="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6pPr>
            <a:lvl7pPr indent="-228600" lvl="6" marL="3200400" marR="0" rtl="0" algn="l">
              <a:lnSpc>
                <a:spcPct val="90000"/>
              </a:lnSpc>
              <a:spcBef>
                <a:spcPts val="300"/>
              </a:spcBef>
              <a:spcAft>
                <a:spcPts val="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7pPr>
            <a:lvl8pPr indent="-228600" lvl="7" marL="3657600" marR="0" rtl="0" algn="l">
              <a:lnSpc>
                <a:spcPct val="90000"/>
              </a:lnSpc>
              <a:spcBef>
                <a:spcPts val="300"/>
              </a:spcBef>
              <a:spcAft>
                <a:spcPts val="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8pPr>
            <a:lvl9pPr indent="-228600" lvl="8" marL="4114800" marR="0" rtl="0" algn="l">
              <a:lnSpc>
                <a:spcPct val="90000"/>
              </a:lnSpc>
              <a:spcBef>
                <a:spcPts val="300"/>
              </a:spcBef>
              <a:spcAft>
                <a:spcPts val="20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9pPr>
          </a:lstStyle>
          <a:p/>
        </p:txBody>
      </p:sp>
      <p:sp>
        <p:nvSpPr>
          <p:cNvPr id="117" name="Google Shape;117;p19"/>
          <p:cNvSpPr txBox="1"/>
          <p:nvPr>
            <p:ph idx="2" type="body"/>
          </p:nvPr>
        </p:nvSpPr>
        <p:spPr>
          <a:xfrm>
            <a:off x="802386" y="2057400"/>
            <a:ext cx="3566100" cy="2469000"/>
          </a:xfrm>
          <a:prstGeom prst="rect">
            <a:avLst/>
          </a:prstGeom>
          <a:noFill/>
          <a:ln>
            <a:noFill/>
          </a:ln>
        </p:spPr>
        <p:txBody>
          <a:bodyPr anchorCtr="0" anchor="t" bIns="34275" lIns="68575" spcFirstLastPara="1" rIns="68575" wrap="square" tIns="34275"/>
          <a:lstStyle>
            <a:lvl1pPr indent="-311150" lvl="0" marL="457200" marR="0" rtl="0" algn="l">
              <a:lnSpc>
                <a:spcPct val="90000"/>
              </a:lnSpc>
              <a:spcBef>
                <a:spcPts val="9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1pPr>
            <a:lvl2pPr indent="-298450" lvl="1" marL="9144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2pPr>
            <a:lvl3pPr indent="-292100" lvl="2" marL="1371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3pPr>
            <a:lvl4pPr indent="-292100" lvl="3" marL="18288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4pPr>
            <a:lvl5pPr indent="-292100" lvl="4" marL="22860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6pPr>
            <a:lvl7pPr indent="-292100" lvl="6" marL="32004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7pPr>
            <a:lvl8pPr indent="-292100" lvl="7" marL="3657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8pPr>
            <a:lvl9pPr indent="-292100" lvl="8" marL="4114800" marR="0" rtl="0" algn="l">
              <a:lnSpc>
                <a:spcPct val="90000"/>
              </a:lnSpc>
              <a:spcBef>
                <a:spcPts val="300"/>
              </a:spcBef>
              <a:spcAft>
                <a:spcPts val="20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9pPr>
          </a:lstStyle>
          <a:p/>
        </p:txBody>
      </p:sp>
      <p:sp>
        <p:nvSpPr>
          <p:cNvPr id="118" name="Google Shape;118;p19"/>
          <p:cNvSpPr txBox="1"/>
          <p:nvPr>
            <p:ph idx="3" type="body"/>
          </p:nvPr>
        </p:nvSpPr>
        <p:spPr>
          <a:xfrm>
            <a:off x="4773168" y="1536192"/>
            <a:ext cx="3566100" cy="480000"/>
          </a:xfrm>
          <a:prstGeom prst="rect">
            <a:avLst/>
          </a:prstGeom>
          <a:noFill/>
          <a:ln>
            <a:noFill/>
          </a:ln>
        </p:spPr>
        <p:txBody>
          <a:bodyPr anchorCtr="0" anchor="ctr" bIns="34275" lIns="68575" spcFirstLastPara="1" rIns="68575" wrap="square" tIns="34275"/>
          <a:lstStyle>
            <a:lvl1pPr indent="-228600" lvl="0" marL="457200" marR="0" rtl="0" algn="l">
              <a:lnSpc>
                <a:spcPct val="90000"/>
              </a:lnSpc>
              <a:spcBef>
                <a:spcPts val="900"/>
              </a:spcBef>
              <a:spcAft>
                <a:spcPts val="0"/>
              </a:spcAft>
              <a:buClr>
                <a:srgbClr val="689C9B"/>
              </a:buClr>
              <a:buSzPts val="1300"/>
              <a:buFont typeface="Noto Sans Symbols"/>
              <a:buNone/>
              <a:defRPr b="1" i="0" sz="1500" u="none" cap="none" strike="noStrike">
                <a:solidFill>
                  <a:srgbClr val="689C9B"/>
                </a:solidFill>
                <a:latin typeface="Arial"/>
                <a:ea typeface="Arial"/>
                <a:cs typeface="Arial"/>
                <a:sym typeface="Arial"/>
              </a:defRPr>
            </a:lvl1pPr>
            <a:lvl2pPr indent="-228600" lvl="1" marL="914400" marR="0" rtl="0" algn="l">
              <a:lnSpc>
                <a:spcPct val="90000"/>
              </a:lnSpc>
              <a:spcBef>
                <a:spcPts val="300"/>
              </a:spcBef>
              <a:spcAft>
                <a:spcPts val="0"/>
              </a:spcAft>
              <a:buClr>
                <a:srgbClr val="689C9B"/>
              </a:buClr>
              <a:buSzPts val="1300"/>
              <a:buFont typeface="Noto Sans Symbols"/>
              <a:buNone/>
              <a:defRPr b="1" i="0" sz="1500" u="none" cap="none" strike="noStrike">
                <a:solidFill>
                  <a:schemeClr val="dk1"/>
                </a:solidFill>
                <a:latin typeface="Arial"/>
                <a:ea typeface="Arial"/>
                <a:cs typeface="Arial"/>
                <a:sym typeface="Arial"/>
              </a:defRPr>
            </a:lvl2pPr>
            <a:lvl3pPr indent="-228600" lvl="2" marL="1371600" marR="0" rtl="0" algn="l">
              <a:lnSpc>
                <a:spcPct val="90000"/>
              </a:lnSpc>
              <a:spcBef>
                <a:spcPts val="300"/>
              </a:spcBef>
              <a:spcAft>
                <a:spcPts val="0"/>
              </a:spcAft>
              <a:buClr>
                <a:srgbClr val="689C9B"/>
              </a:buClr>
              <a:buSzPts val="1100"/>
              <a:buFont typeface="Noto Sans Symbols"/>
              <a:buNone/>
              <a:defRPr b="1" i="0" sz="1400" u="none" cap="none" strike="noStrike">
                <a:solidFill>
                  <a:schemeClr val="dk1"/>
                </a:solidFill>
                <a:latin typeface="Arial"/>
                <a:ea typeface="Arial"/>
                <a:cs typeface="Arial"/>
                <a:sym typeface="Arial"/>
              </a:defRPr>
            </a:lvl3pPr>
            <a:lvl4pPr indent="-228600" lvl="3" marL="1828800" marR="0" rtl="0" algn="l">
              <a:lnSpc>
                <a:spcPct val="90000"/>
              </a:lnSpc>
              <a:spcBef>
                <a:spcPts val="300"/>
              </a:spcBef>
              <a:spcAft>
                <a:spcPts val="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4pPr>
            <a:lvl5pPr indent="-228600" lvl="4" marL="2286000" marR="0" rtl="0" algn="l">
              <a:lnSpc>
                <a:spcPct val="90000"/>
              </a:lnSpc>
              <a:spcBef>
                <a:spcPts val="300"/>
              </a:spcBef>
              <a:spcAft>
                <a:spcPts val="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5pPr>
            <a:lvl6pPr indent="-228600" lvl="5" marL="2743200" marR="0" rtl="0" algn="l">
              <a:lnSpc>
                <a:spcPct val="90000"/>
              </a:lnSpc>
              <a:spcBef>
                <a:spcPts val="300"/>
              </a:spcBef>
              <a:spcAft>
                <a:spcPts val="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6pPr>
            <a:lvl7pPr indent="-228600" lvl="6" marL="3200400" marR="0" rtl="0" algn="l">
              <a:lnSpc>
                <a:spcPct val="90000"/>
              </a:lnSpc>
              <a:spcBef>
                <a:spcPts val="300"/>
              </a:spcBef>
              <a:spcAft>
                <a:spcPts val="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7pPr>
            <a:lvl8pPr indent="-228600" lvl="7" marL="3657600" marR="0" rtl="0" algn="l">
              <a:lnSpc>
                <a:spcPct val="90000"/>
              </a:lnSpc>
              <a:spcBef>
                <a:spcPts val="300"/>
              </a:spcBef>
              <a:spcAft>
                <a:spcPts val="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8pPr>
            <a:lvl9pPr indent="-228600" lvl="8" marL="4114800" marR="0" rtl="0" algn="l">
              <a:lnSpc>
                <a:spcPct val="90000"/>
              </a:lnSpc>
              <a:spcBef>
                <a:spcPts val="300"/>
              </a:spcBef>
              <a:spcAft>
                <a:spcPts val="200"/>
              </a:spcAft>
              <a:buClr>
                <a:srgbClr val="689C9B"/>
              </a:buClr>
              <a:buSzPts val="1000"/>
              <a:buFont typeface="Noto Sans Symbols"/>
              <a:buNone/>
              <a:defRPr b="1" i="0" sz="1200" u="none" cap="none" strike="noStrike">
                <a:solidFill>
                  <a:schemeClr val="dk1"/>
                </a:solidFill>
                <a:latin typeface="Arial"/>
                <a:ea typeface="Arial"/>
                <a:cs typeface="Arial"/>
                <a:sym typeface="Arial"/>
              </a:defRPr>
            </a:lvl9pPr>
          </a:lstStyle>
          <a:p/>
        </p:txBody>
      </p:sp>
      <p:sp>
        <p:nvSpPr>
          <p:cNvPr id="119" name="Google Shape;119;p19"/>
          <p:cNvSpPr txBox="1"/>
          <p:nvPr>
            <p:ph idx="4" type="body"/>
          </p:nvPr>
        </p:nvSpPr>
        <p:spPr>
          <a:xfrm>
            <a:off x="4773168" y="2057400"/>
            <a:ext cx="3566100" cy="2469000"/>
          </a:xfrm>
          <a:prstGeom prst="rect">
            <a:avLst/>
          </a:prstGeom>
          <a:noFill/>
          <a:ln>
            <a:noFill/>
          </a:ln>
        </p:spPr>
        <p:txBody>
          <a:bodyPr anchorCtr="0" anchor="t" bIns="34275" lIns="68575" spcFirstLastPara="1" rIns="68575" wrap="square" tIns="34275"/>
          <a:lstStyle>
            <a:lvl1pPr indent="-311150" lvl="0" marL="457200" marR="0" rtl="0" algn="l">
              <a:lnSpc>
                <a:spcPct val="90000"/>
              </a:lnSpc>
              <a:spcBef>
                <a:spcPts val="9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1pPr>
            <a:lvl2pPr indent="-298450" lvl="1" marL="9144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2pPr>
            <a:lvl3pPr indent="-292100" lvl="2" marL="1371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3pPr>
            <a:lvl4pPr indent="-292100" lvl="3" marL="18288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4pPr>
            <a:lvl5pPr indent="-292100" lvl="4" marL="22860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6pPr>
            <a:lvl7pPr indent="-292100" lvl="6" marL="32004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7pPr>
            <a:lvl8pPr indent="-292100" lvl="7" marL="3657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8pPr>
            <a:lvl9pPr indent="-292100" lvl="8" marL="4114800" marR="0" rtl="0" algn="l">
              <a:lnSpc>
                <a:spcPct val="90000"/>
              </a:lnSpc>
              <a:spcBef>
                <a:spcPts val="300"/>
              </a:spcBef>
              <a:spcAft>
                <a:spcPts val="20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9pPr>
          </a:lstStyle>
          <a:p/>
        </p:txBody>
      </p:sp>
      <p:sp>
        <p:nvSpPr>
          <p:cNvPr id="120" name="Google Shape;120;p19"/>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1" name="Google Shape;121;p19"/>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2" name="Google Shape;122;p19"/>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sz="1100">
                <a:solidFill>
                  <a:srgbClr val="FFFFFF"/>
                </a:solidFill>
                <a:latin typeface="Arial Black"/>
                <a:ea typeface="Arial Black"/>
                <a:cs typeface="Arial Black"/>
                <a:sym typeface="Arial Black"/>
              </a:defRPr>
            </a:lvl1pPr>
            <a:lvl2pPr indent="0" lvl="1" marL="0" marR="0" rtl="0" algn="ctr">
              <a:spcBef>
                <a:spcPts val="0"/>
              </a:spcBef>
              <a:buNone/>
              <a:defRPr b="0" sz="1100">
                <a:solidFill>
                  <a:srgbClr val="FFFFFF"/>
                </a:solidFill>
                <a:latin typeface="Arial Black"/>
                <a:ea typeface="Arial Black"/>
                <a:cs typeface="Arial Black"/>
                <a:sym typeface="Arial Black"/>
              </a:defRPr>
            </a:lvl2pPr>
            <a:lvl3pPr indent="0" lvl="2" marL="0" marR="0" rtl="0" algn="ctr">
              <a:spcBef>
                <a:spcPts val="0"/>
              </a:spcBef>
              <a:buNone/>
              <a:defRPr b="0" sz="1100">
                <a:solidFill>
                  <a:srgbClr val="FFFFFF"/>
                </a:solidFill>
                <a:latin typeface="Arial Black"/>
                <a:ea typeface="Arial Black"/>
                <a:cs typeface="Arial Black"/>
                <a:sym typeface="Arial Black"/>
              </a:defRPr>
            </a:lvl3pPr>
            <a:lvl4pPr indent="0" lvl="3" marL="0" marR="0" rtl="0" algn="ctr">
              <a:spcBef>
                <a:spcPts val="0"/>
              </a:spcBef>
              <a:buNone/>
              <a:defRPr b="0" sz="1100">
                <a:solidFill>
                  <a:srgbClr val="FFFFFF"/>
                </a:solidFill>
                <a:latin typeface="Arial Black"/>
                <a:ea typeface="Arial Black"/>
                <a:cs typeface="Arial Black"/>
                <a:sym typeface="Arial Black"/>
              </a:defRPr>
            </a:lvl4pPr>
            <a:lvl5pPr indent="0" lvl="4" marL="0" marR="0" rtl="0" algn="ctr">
              <a:spcBef>
                <a:spcPts val="0"/>
              </a:spcBef>
              <a:buNone/>
              <a:defRPr b="0" sz="1100">
                <a:solidFill>
                  <a:srgbClr val="FFFFFF"/>
                </a:solidFill>
                <a:latin typeface="Arial Black"/>
                <a:ea typeface="Arial Black"/>
                <a:cs typeface="Arial Black"/>
                <a:sym typeface="Arial Black"/>
              </a:defRPr>
            </a:lvl5pPr>
            <a:lvl6pPr indent="0" lvl="5" marL="0" marR="0" rtl="0" algn="ctr">
              <a:spcBef>
                <a:spcPts val="0"/>
              </a:spcBef>
              <a:buNone/>
              <a:defRPr b="0" sz="1100">
                <a:solidFill>
                  <a:srgbClr val="FFFFFF"/>
                </a:solidFill>
                <a:latin typeface="Arial Black"/>
                <a:ea typeface="Arial Black"/>
                <a:cs typeface="Arial Black"/>
                <a:sym typeface="Arial Black"/>
              </a:defRPr>
            </a:lvl6pPr>
            <a:lvl7pPr indent="0" lvl="6" marL="0" marR="0" rtl="0" algn="ctr">
              <a:spcBef>
                <a:spcPts val="0"/>
              </a:spcBef>
              <a:buNone/>
              <a:defRPr b="0" sz="1100">
                <a:solidFill>
                  <a:srgbClr val="FFFFFF"/>
                </a:solidFill>
                <a:latin typeface="Arial Black"/>
                <a:ea typeface="Arial Black"/>
                <a:cs typeface="Arial Black"/>
                <a:sym typeface="Arial Black"/>
              </a:defRPr>
            </a:lvl7pPr>
            <a:lvl8pPr indent="0" lvl="7" marL="0" marR="0" rtl="0" algn="ctr">
              <a:spcBef>
                <a:spcPts val="0"/>
              </a:spcBef>
              <a:buNone/>
              <a:defRPr b="0" sz="1100">
                <a:solidFill>
                  <a:srgbClr val="FFFFFF"/>
                </a:solidFill>
                <a:latin typeface="Arial Black"/>
                <a:ea typeface="Arial Black"/>
                <a:cs typeface="Arial Black"/>
                <a:sym typeface="Arial Black"/>
              </a:defRPr>
            </a:lvl8pPr>
            <a:lvl9pPr indent="0" lvl="8" marL="0" marR="0" rtl="0" algn="ctr">
              <a:spcBef>
                <a:spcPts val="0"/>
              </a:spcBef>
              <a:buNone/>
              <a:defRPr b="0" sz="1100">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
        <p:nvSpPr>
          <p:cNvPr id="123" name="Google Shape;123;p19"/>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SzPts val="3600"/>
              <a:buFont typeface="Arial Black"/>
              <a:buNone/>
              <a:defRPr b="0" i="0" sz="3600" u="none" cap="none" strike="noStrike">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p:cSld name="仅标题">
    <p:spTree>
      <p:nvGrpSpPr>
        <p:cNvPr id="124" name="Shape 124"/>
        <p:cNvGrpSpPr/>
        <p:nvPr/>
      </p:nvGrpSpPr>
      <p:grpSpPr>
        <a:xfrm>
          <a:off x="0" y="0"/>
          <a:ext cx="0" cy="0"/>
          <a:chOff x="0" y="0"/>
          <a:chExt cx="0" cy="0"/>
        </a:xfrm>
      </p:grpSpPr>
      <p:sp>
        <p:nvSpPr>
          <p:cNvPr id="125" name="Google Shape;125;p20"/>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6" name="Google Shape;126;p20"/>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7" name="Google Shape;127;p20"/>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sz="1100">
                <a:solidFill>
                  <a:srgbClr val="FFFFFF"/>
                </a:solidFill>
                <a:latin typeface="Arial Black"/>
                <a:ea typeface="Arial Black"/>
                <a:cs typeface="Arial Black"/>
                <a:sym typeface="Arial Black"/>
              </a:defRPr>
            </a:lvl1pPr>
            <a:lvl2pPr indent="0" lvl="1" marL="0" marR="0" rtl="0" algn="ctr">
              <a:spcBef>
                <a:spcPts val="0"/>
              </a:spcBef>
              <a:buNone/>
              <a:defRPr b="0" sz="1100">
                <a:solidFill>
                  <a:srgbClr val="FFFFFF"/>
                </a:solidFill>
                <a:latin typeface="Arial Black"/>
                <a:ea typeface="Arial Black"/>
                <a:cs typeface="Arial Black"/>
                <a:sym typeface="Arial Black"/>
              </a:defRPr>
            </a:lvl2pPr>
            <a:lvl3pPr indent="0" lvl="2" marL="0" marR="0" rtl="0" algn="ctr">
              <a:spcBef>
                <a:spcPts val="0"/>
              </a:spcBef>
              <a:buNone/>
              <a:defRPr b="0" sz="1100">
                <a:solidFill>
                  <a:srgbClr val="FFFFFF"/>
                </a:solidFill>
                <a:latin typeface="Arial Black"/>
                <a:ea typeface="Arial Black"/>
                <a:cs typeface="Arial Black"/>
                <a:sym typeface="Arial Black"/>
              </a:defRPr>
            </a:lvl3pPr>
            <a:lvl4pPr indent="0" lvl="3" marL="0" marR="0" rtl="0" algn="ctr">
              <a:spcBef>
                <a:spcPts val="0"/>
              </a:spcBef>
              <a:buNone/>
              <a:defRPr b="0" sz="1100">
                <a:solidFill>
                  <a:srgbClr val="FFFFFF"/>
                </a:solidFill>
                <a:latin typeface="Arial Black"/>
                <a:ea typeface="Arial Black"/>
                <a:cs typeface="Arial Black"/>
                <a:sym typeface="Arial Black"/>
              </a:defRPr>
            </a:lvl4pPr>
            <a:lvl5pPr indent="0" lvl="4" marL="0" marR="0" rtl="0" algn="ctr">
              <a:spcBef>
                <a:spcPts val="0"/>
              </a:spcBef>
              <a:buNone/>
              <a:defRPr b="0" sz="1100">
                <a:solidFill>
                  <a:srgbClr val="FFFFFF"/>
                </a:solidFill>
                <a:latin typeface="Arial Black"/>
                <a:ea typeface="Arial Black"/>
                <a:cs typeface="Arial Black"/>
                <a:sym typeface="Arial Black"/>
              </a:defRPr>
            </a:lvl5pPr>
            <a:lvl6pPr indent="0" lvl="5" marL="0" marR="0" rtl="0" algn="ctr">
              <a:spcBef>
                <a:spcPts val="0"/>
              </a:spcBef>
              <a:buNone/>
              <a:defRPr b="0" sz="1100">
                <a:solidFill>
                  <a:srgbClr val="FFFFFF"/>
                </a:solidFill>
                <a:latin typeface="Arial Black"/>
                <a:ea typeface="Arial Black"/>
                <a:cs typeface="Arial Black"/>
                <a:sym typeface="Arial Black"/>
              </a:defRPr>
            </a:lvl6pPr>
            <a:lvl7pPr indent="0" lvl="6" marL="0" marR="0" rtl="0" algn="ctr">
              <a:spcBef>
                <a:spcPts val="0"/>
              </a:spcBef>
              <a:buNone/>
              <a:defRPr b="0" sz="1100">
                <a:solidFill>
                  <a:srgbClr val="FFFFFF"/>
                </a:solidFill>
                <a:latin typeface="Arial Black"/>
                <a:ea typeface="Arial Black"/>
                <a:cs typeface="Arial Black"/>
                <a:sym typeface="Arial Black"/>
              </a:defRPr>
            </a:lvl7pPr>
            <a:lvl8pPr indent="0" lvl="7" marL="0" marR="0" rtl="0" algn="ctr">
              <a:spcBef>
                <a:spcPts val="0"/>
              </a:spcBef>
              <a:buNone/>
              <a:defRPr b="0" sz="1100">
                <a:solidFill>
                  <a:srgbClr val="FFFFFF"/>
                </a:solidFill>
                <a:latin typeface="Arial Black"/>
                <a:ea typeface="Arial Black"/>
                <a:cs typeface="Arial Black"/>
                <a:sym typeface="Arial Black"/>
              </a:defRPr>
            </a:lvl8pPr>
            <a:lvl9pPr indent="0" lvl="8" marL="0" marR="0" rtl="0" algn="ctr">
              <a:spcBef>
                <a:spcPts val="0"/>
              </a:spcBef>
              <a:buNone/>
              <a:defRPr b="0" sz="1100">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
        <p:nvSpPr>
          <p:cNvPr id="128" name="Google Shape;128;p20"/>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SzPts val="3600"/>
              <a:buFont typeface="Arial Black"/>
              <a:buNone/>
              <a:defRPr b="0" i="0" sz="3600" u="none" cap="none" strike="noStrike">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129" name="Shape 129"/>
        <p:cNvGrpSpPr/>
        <p:nvPr/>
      </p:nvGrpSpPr>
      <p:grpSpPr>
        <a:xfrm>
          <a:off x="0" y="0"/>
          <a:ext cx="0" cy="0"/>
          <a:chOff x="0" y="0"/>
          <a:chExt cx="0" cy="0"/>
        </a:xfrm>
      </p:grpSpPr>
      <p:sp>
        <p:nvSpPr>
          <p:cNvPr id="130" name="Google Shape;130;p21"/>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31" name="Google Shape;131;p21"/>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32" name="Google Shape;132;p21"/>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sz="1100">
                <a:solidFill>
                  <a:srgbClr val="FFFFFF"/>
                </a:solidFill>
                <a:latin typeface="Arial Black"/>
                <a:ea typeface="Arial Black"/>
                <a:cs typeface="Arial Black"/>
                <a:sym typeface="Arial Black"/>
              </a:defRPr>
            </a:lvl1pPr>
            <a:lvl2pPr indent="0" lvl="1" marL="0" marR="0" rtl="0" algn="ctr">
              <a:spcBef>
                <a:spcPts val="0"/>
              </a:spcBef>
              <a:buNone/>
              <a:defRPr b="0" sz="1100">
                <a:solidFill>
                  <a:srgbClr val="FFFFFF"/>
                </a:solidFill>
                <a:latin typeface="Arial Black"/>
                <a:ea typeface="Arial Black"/>
                <a:cs typeface="Arial Black"/>
                <a:sym typeface="Arial Black"/>
              </a:defRPr>
            </a:lvl2pPr>
            <a:lvl3pPr indent="0" lvl="2" marL="0" marR="0" rtl="0" algn="ctr">
              <a:spcBef>
                <a:spcPts val="0"/>
              </a:spcBef>
              <a:buNone/>
              <a:defRPr b="0" sz="1100">
                <a:solidFill>
                  <a:srgbClr val="FFFFFF"/>
                </a:solidFill>
                <a:latin typeface="Arial Black"/>
                <a:ea typeface="Arial Black"/>
                <a:cs typeface="Arial Black"/>
                <a:sym typeface="Arial Black"/>
              </a:defRPr>
            </a:lvl3pPr>
            <a:lvl4pPr indent="0" lvl="3" marL="0" marR="0" rtl="0" algn="ctr">
              <a:spcBef>
                <a:spcPts val="0"/>
              </a:spcBef>
              <a:buNone/>
              <a:defRPr b="0" sz="1100">
                <a:solidFill>
                  <a:srgbClr val="FFFFFF"/>
                </a:solidFill>
                <a:latin typeface="Arial Black"/>
                <a:ea typeface="Arial Black"/>
                <a:cs typeface="Arial Black"/>
                <a:sym typeface="Arial Black"/>
              </a:defRPr>
            </a:lvl4pPr>
            <a:lvl5pPr indent="0" lvl="4" marL="0" marR="0" rtl="0" algn="ctr">
              <a:spcBef>
                <a:spcPts val="0"/>
              </a:spcBef>
              <a:buNone/>
              <a:defRPr b="0" sz="1100">
                <a:solidFill>
                  <a:srgbClr val="FFFFFF"/>
                </a:solidFill>
                <a:latin typeface="Arial Black"/>
                <a:ea typeface="Arial Black"/>
                <a:cs typeface="Arial Black"/>
                <a:sym typeface="Arial Black"/>
              </a:defRPr>
            </a:lvl5pPr>
            <a:lvl6pPr indent="0" lvl="5" marL="0" marR="0" rtl="0" algn="ctr">
              <a:spcBef>
                <a:spcPts val="0"/>
              </a:spcBef>
              <a:buNone/>
              <a:defRPr b="0" sz="1100">
                <a:solidFill>
                  <a:srgbClr val="FFFFFF"/>
                </a:solidFill>
                <a:latin typeface="Arial Black"/>
                <a:ea typeface="Arial Black"/>
                <a:cs typeface="Arial Black"/>
                <a:sym typeface="Arial Black"/>
              </a:defRPr>
            </a:lvl6pPr>
            <a:lvl7pPr indent="0" lvl="6" marL="0" marR="0" rtl="0" algn="ctr">
              <a:spcBef>
                <a:spcPts val="0"/>
              </a:spcBef>
              <a:buNone/>
              <a:defRPr b="0" sz="1100">
                <a:solidFill>
                  <a:srgbClr val="FFFFFF"/>
                </a:solidFill>
                <a:latin typeface="Arial Black"/>
                <a:ea typeface="Arial Black"/>
                <a:cs typeface="Arial Black"/>
                <a:sym typeface="Arial Black"/>
              </a:defRPr>
            </a:lvl7pPr>
            <a:lvl8pPr indent="0" lvl="7" marL="0" marR="0" rtl="0" algn="ctr">
              <a:spcBef>
                <a:spcPts val="0"/>
              </a:spcBef>
              <a:buNone/>
              <a:defRPr b="0" sz="1100">
                <a:solidFill>
                  <a:srgbClr val="FFFFFF"/>
                </a:solidFill>
                <a:latin typeface="Arial Black"/>
                <a:ea typeface="Arial Black"/>
                <a:cs typeface="Arial Black"/>
                <a:sym typeface="Arial Black"/>
              </a:defRPr>
            </a:lvl8pPr>
            <a:lvl9pPr indent="0" lvl="8" marL="0" marR="0" rtl="0" algn="ctr">
              <a:spcBef>
                <a:spcPts val="0"/>
              </a:spcBef>
              <a:buNone/>
              <a:defRPr b="0" sz="1100">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showMasterSp="0" type="picTx">
  <p:cSld name="PICTURE_WITH_CAPTION_TEXT">
    <p:spTree>
      <p:nvGrpSpPr>
        <p:cNvPr id="133" name="Shape 133"/>
        <p:cNvGrpSpPr/>
        <p:nvPr/>
      </p:nvGrpSpPr>
      <p:grpSpPr>
        <a:xfrm>
          <a:off x="0" y="0"/>
          <a:ext cx="0" cy="0"/>
          <a:chOff x="0" y="0"/>
          <a:chExt cx="0" cy="0"/>
        </a:xfrm>
      </p:grpSpPr>
      <p:sp>
        <p:nvSpPr>
          <p:cNvPr id="134" name="Google Shape;134;p22"/>
          <p:cNvSpPr/>
          <p:nvPr/>
        </p:nvSpPr>
        <p:spPr>
          <a:xfrm>
            <a:off x="6227805" y="0"/>
            <a:ext cx="2916300" cy="5143500"/>
          </a:xfrm>
          <a:prstGeom prst="rect">
            <a:avLst/>
          </a:prstGeom>
          <a:blipFill rotWithShape="1">
            <a:blip r:embed="rId2">
              <a:alphaModFix amt="60000"/>
            </a:blip>
            <a:tile algn="ctr" flip="xy" tx="0" sx="92002" ty="-704850" sy="89002"/>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5" name="Google Shape;135;p22"/>
          <p:cNvSpPr txBox="1"/>
          <p:nvPr>
            <p:ph type="title"/>
          </p:nvPr>
        </p:nvSpPr>
        <p:spPr>
          <a:xfrm>
            <a:off x="6412230" y="514350"/>
            <a:ext cx="2400300" cy="1302900"/>
          </a:xfrm>
          <a:prstGeom prst="rect">
            <a:avLst/>
          </a:prstGeom>
          <a:noFill/>
          <a:ln>
            <a:noFill/>
          </a:ln>
        </p:spPr>
        <p:txBody>
          <a:bodyPr anchorCtr="0" anchor="b" bIns="34275" lIns="68575" spcFirstLastPara="1" rIns="68575" wrap="square" tIns="34275"/>
          <a:lstStyle>
            <a:lvl1pPr lvl="0" marR="0" rtl="0" algn="l">
              <a:lnSpc>
                <a:spcPct val="90000"/>
              </a:lnSpc>
              <a:spcBef>
                <a:spcPts val="0"/>
              </a:spcBef>
              <a:spcAft>
                <a:spcPts val="0"/>
              </a:spcAft>
              <a:buSzPts val="2400"/>
              <a:buFont typeface="Arial Black"/>
              <a:buNone/>
              <a:defRPr b="0" i="0" sz="2400" u="none" cap="none" strike="noStrike">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6" name="Google Shape;136;p22"/>
          <p:cNvSpPr/>
          <p:nvPr>
            <p:ph idx="2" type="pic"/>
          </p:nvPr>
        </p:nvSpPr>
        <p:spPr>
          <a:xfrm>
            <a:off x="0" y="0"/>
            <a:ext cx="6227700" cy="5143500"/>
          </a:xfrm>
          <a:prstGeom prst="rect">
            <a:avLst/>
          </a:prstGeom>
          <a:solidFill>
            <a:srgbClr val="DDD8D8"/>
          </a:solidFill>
          <a:ln>
            <a:noFill/>
          </a:ln>
        </p:spPr>
        <p:txBody>
          <a:bodyPr anchorCtr="0" anchor="t" bIns="34275" lIns="68575" spcFirstLastPara="1" rIns="68575" wrap="square" tIns="34275"/>
          <a:lstStyle>
            <a:lvl1pPr lvl="0" marR="0" rtl="0" algn="l">
              <a:lnSpc>
                <a:spcPct val="90000"/>
              </a:lnSpc>
              <a:spcBef>
                <a:spcPts val="900"/>
              </a:spcBef>
              <a:spcAft>
                <a:spcPts val="0"/>
              </a:spcAft>
              <a:buClr>
                <a:srgbClr val="689C9B"/>
              </a:buClr>
              <a:buSzPts val="2000"/>
              <a:buFont typeface="Noto Sans Symbols"/>
              <a:buNone/>
              <a:defRPr b="0" i="0" sz="24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rgbClr val="689C9B"/>
              </a:buClr>
              <a:buSzPts val="1800"/>
              <a:buFont typeface="Noto Sans Symbols"/>
              <a:buNone/>
              <a:defRPr b="0" i="0" sz="21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rgbClr val="689C9B"/>
              </a:buClr>
              <a:buSzPts val="1500"/>
              <a:buFont typeface="Noto Sans Symbols"/>
              <a:buNone/>
              <a:defRPr b="0" i="0" sz="18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8pPr>
            <a:lvl9pPr lvl="8" marR="0" rtl="0" algn="l">
              <a:lnSpc>
                <a:spcPct val="90000"/>
              </a:lnSpc>
              <a:spcBef>
                <a:spcPts val="300"/>
              </a:spcBef>
              <a:spcAft>
                <a:spcPts val="200"/>
              </a:spcAft>
              <a:buClr>
                <a:srgbClr val="689C9B"/>
              </a:buClr>
              <a:buSzPts val="1300"/>
              <a:buFont typeface="Noto Sans Symbols"/>
              <a:buNone/>
              <a:defRPr b="0" i="0" sz="1500" u="none" cap="none" strike="noStrike">
                <a:solidFill>
                  <a:schemeClr val="dk1"/>
                </a:solidFill>
                <a:latin typeface="Arial"/>
                <a:ea typeface="Arial"/>
                <a:cs typeface="Arial"/>
                <a:sym typeface="Arial"/>
              </a:defRPr>
            </a:lvl9pPr>
          </a:lstStyle>
          <a:p/>
        </p:txBody>
      </p:sp>
      <p:sp>
        <p:nvSpPr>
          <p:cNvPr id="137" name="Google Shape;137;p22"/>
          <p:cNvSpPr txBox="1"/>
          <p:nvPr>
            <p:ph idx="1" type="body"/>
          </p:nvPr>
        </p:nvSpPr>
        <p:spPr>
          <a:xfrm>
            <a:off x="6412230" y="1817370"/>
            <a:ext cx="2400300" cy="2469000"/>
          </a:xfrm>
          <a:prstGeom prst="rect">
            <a:avLst/>
          </a:prstGeom>
          <a:noFill/>
          <a:ln>
            <a:noFill/>
          </a:ln>
        </p:spPr>
        <p:txBody>
          <a:bodyPr anchorCtr="0" anchor="t" bIns="34275" lIns="68575" spcFirstLastPara="1" rIns="68575" wrap="square" tIns="34275"/>
          <a:lstStyle>
            <a:lvl1pPr indent="-228600" lvl="0" marL="457200" marR="0" rtl="0" algn="l">
              <a:lnSpc>
                <a:spcPct val="100000"/>
              </a:lnSpc>
              <a:spcBef>
                <a:spcPts val="800"/>
              </a:spcBef>
              <a:spcAft>
                <a:spcPts val="0"/>
              </a:spcAft>
              <a:buClr>
                <a:srgbClr val="689C9B"/>
              </a:buClr>
              <a:buSzPts val="900"/>
              <a:buFont typeface="Noto Sans Symbols"/>
              <a:buNone/>
              <a:defRPr b="0" i="0" sz="1100" u="none" cap="none" strike="noStrike">
                <a:solidFill>
                  <a:srgbClr val="446968"/>
                </a:solidFill>
                <a:latin typeface="Arial"/>
                <a:ea typeface="Arial"/>
                <a:cs typeface="Arial"/>
                <a:sym typeface="Arial"/>
              </a:defRPr>
            </a:lvl1pPr>
            <a:lvl2pPr indent="-228600" lvl="1" marL="914400" marR="0" rtl="0" algn="l">
              <a:lnSpc>
                <a:spcPct val="90000"/>
              </a:lnSpc>
              <a:spcBef>
                <a:spcPts val="300"/>
              </a:spcBef>
              <a:spcAft>
                <a:spcPts val="0"/>
              </a:spcAft>
              <a:buClr>
                <a:srgbClr val="689C9B"/>
              </a:buClr>
              <a:buSzPts val="800"/>
              <a:buFont typeface="Noto Sans Symbols"/>
              <a:buNone/>
              <a:defRPr b="0" i="0" sz="900" u="none" cap="none" strike="noStrike">
                <a:solidFill>
                  <a:schemeClr val="dk1"/>
                </a:solidFill>
                <a:latin typeface="Arial"/>
                <a:ea typeface="Arial"/>
                <a:cs typeface="Arial"/>
                <a:sym typeface="Arial"/>
              </a:defRPr>
            </a:lvl2pPr>
            <a:lvl3pPr indent="-228600" lvl="2" marL="1371600" marR="0" rtl="0" algn="l">
              <a:lnSpc>
                <a:spcPct val="90000"/>
              </a:lnSpc>
              <a:spcBef>
                <a:spcPts val="300"/>
              </a:spcBef>
              <a:spcAft>
                <a:spcPts val="0"/>
              </a:spcAft>
              <a:buClr>
                <a:srgbClr val="689C9B"/>
              </a:buClr>
              <a:buSzPts val="600"/>
              <a:buFont typeface="Noto Sans Symbols"/>
              <a:buNone/>
              <a:defRPr b="0" i="0" sz="800" u="none" cap="none" strike="noStrike">
                <a:solidFill>
                  <a:schemeClr val="dk1"/>
                </a:solidFill>
                <a:latin typeface="Arial"/>
                <a:ea typeface="Arial"/>
                <a:cs typeface="Arial"/>
                <a:sym typeface="Arial"/>
              </a:defRPr>
            </a:lvl3pPr>
            <a:lvl4pPr indent="-228600" lvl="3" marL="1828800" marR="0" rtl="0" algn="l">
              <a:lnSpc>
                <a:spcPct val="90000"/>
              </a:lnSpc>
              <a:spcBef>
                <a:spcPts val="300"/>
              </a:spcBef>
              <a:spcAft>
                <a:spcPts val="0"/>
              </a:spcAft>
              <a:buClr>
                <a:srgbClr val="689C9B"/>
              </a:buClr>
              <a:buSzPts val="600"/>
              <a:buFont typeface="Noto Sans Symbols"/>
              <a:buNone/>
              <a:defRPr b="0" i="0" sz="700" u="none" cap="none" strike="noStrike">
                <a:solidFill>
                  <a:schemeClr val="dk1"/>
                </a:solidFill>
                <a:latin typeface="Arial"/>
                <a:ea typeface="Arial"/>
                <a:cs typeface="Arial"/>
                <a:sym typeface="Arial"/>
              </a:defRPr>
            </a:lvl4pPr>
            <a:lvl5pPr indent="-228600" lvl="4" marL="2286000" marR="0" rtl="0" algn="l">
              <a:lnSpc>
                <a:spcPct val="90000"/>
              </a:lnSpc>
              <a:spcBef>
                <a:spcPts val="300"/>
              </a:spcBef>
              <a:spcAft>
                <a:spcPts val="0"/>
              </a:spcAft>
              <a:buClr>
                <a:srgbClr val="689C9B"/>
              </a:buClr>
              <a:buSzPts val="600"/>
              <a:buFont typeface="Noto Sans Symbols"/>
              <a:buNone/>
              <a:defRPr b="0" i="0" sz="700" u="none" cap="none" strike="noStrike">
                <a:solidFill>
                  <a:schemeClr val="dk1"/>
                </a:solidFill>
                <a:latin typeface="Arial"/>
                <a:ea typeface="Arial"/>
                <a:cs typeface="Arial"/>
                <a:sym typeface="Arial"/>
              </a:defRPr>
            </a:lvl5pPr>
            <a:lvl6pPr indent="-228600" lvl="5" marL="2743200" marR="0" rtl="0" algn="l">
              <a:lnSpc>
                <a:spcPct val="90000"/>
              </a:lnSpc>
              <a:spcBef>
                <a:spcPts val="300"/>
              </a:spcBef>
              <a:spcAft>
                <a:spcPts val="0"/>
              </a:spcAft>
              <a:buClr>
                <a:srgbClr val="689C9B"/>
              </a:buClr>
              <a:buSzPts val="600"/>
              <a:buFont typeface="Noto Sans Symbols"/>
              <a:buNone/>
              <a:defRPr b="0" i="0" sz="700" u="none" cap="none" strike="noStrike">
                <a:solidFill>
                  <a:schemeClr val="dk1"/>
                </a:solidFill>
                <a:latin typeface="Arial"/>
                <a:ea typeface="Arial"/>
                <a:cs typeface="Arial"/>
                <a:sym typeface="Arial"/>
              </a:defRPr>
            </a:lvl6pPr>
            <a:lvl7pPr indent="-228600" lvl="6" marL="3200400" marR="0" rtl="0" algn="l">
              <a:lnSpc>
                <a:spcPct val="90000"/>
              </a:lnSpc>
              <a:spcBef>
                <a:spcPts val="300"/>
              </a:spcBef>
              <a:spcAft>
                <a:spcPts val="0"/>
              </a:spcAft>
              <a:buClr>
                <a:srgbClr val="689C9B"/>
              </a:buClr>
              <a:buSzPts val="600"/>
              <a:buFont typeface="Noto Sans Symbols"/>
              <a:buNone/>
              <a:defRPr b="0" i="0" sz="700" u="none" cap="none" strike="noStrike">
                <a:solidFill>
                  <a:schemeClr val="dk1"/>
                </a:solidFill>
                <a:latin typeface="Arial"/>
                <a:ea typeface="Arial"/>
                <a:cs typeface="Arial"/>
                <a:sym typeface="Arial"/>
              </a:defRPr>
            </a:lvl7pPr>
            <a:lvl8pPr indent="-228600" lvl="7" marL="3657600" marR="0" rtl="0" algn="l">
              <a:lnSpc>
                <a:spcPct val="90000"/>
              </a:lnSpc>
              <a:spcBef>
                <a:spcPts val="300"/>
              </a:spcBef>
              <a:spcAft>
                <a:spcPts val="0"/>
              </a:spcAft>
              <a:buClr>
                <a:srgbClr val="689C9B"/>
              </a:buClr>
              <a:buSzPts val="600"/>
              <a:buFont typeface="Noto Sans Symbols"/>
              <a:buNone/>
              <a:defRPr b="0" i="0" sz="700" u="none" cap="none" strike="noStrike">
                <a:solidFill>
                  <a:schemeClr val="dk1"/>
                </a:solidFill>
                <a:latin typeface="Arial"/>
                <a:ea typeface="Arial"/>
                <a:cs typeface="Arial"/>
                <a:sym typeface="Arial"/>
              </a:defRPr>
            </a:lvl8pPr>
            <a:lvl9pPr indent="-228600" lvl="8" marL="4114800" marR="0" rtl="0" algn="l">
              <a:lnSpc>
                <a:spcPct val="90000"/>
              </a:lnSpc>
              <a:spcBef>
                <a:spcPts val="300"/>
              </a:spcBef>
              <a:spcAft>
                <a:spcPts val="200"/>
              </a:spcAft>
              <a:buClr>
                <a:srgbClr val="689C9B"/>
              </a:buClr>
              <a:buSzPts val="600"/>
              <a:buFont typeface="Noto Sans Symbols"/>
              <a:buNone/>
              <a:defRPr b="0" i="0" sz="700" u="none" cap="none" strike="noStrike">
                <a:solidFill>
                  <a:schemeClr val="dk1"/>
                </a:solidFill>
                <a:latin typeface="Arial"/>
                <a:ea typeface="Arial"/>
                <a:cs typeface="Arial"/>
                <a:sym typeface="Arial"/>
              </a:defRPr>
            </a:lvl9pPr>
          </a:lstStyle>
          <a:p/>
        </p:txBody>
      </p:sp>
      <p:sp>
        <p:nvSpPr>
          <p:cNvPr id="138" name="Google Shape;138;p22"/>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grpSp>
        <p:nvGrpSpPr>
          <p:cNvPr id="139" name="Google Shape;139;p22"/>
          <p:cNvGrpSpPr/>
          <p:nvPr/>
        </p:nvGrpSpPr>
        <p:grpSpPr>
          <a:xfrm>
            <a:off x="8551294" y="4672261"/>
            <a:ext cx="342938" cy="342938"/>
            <a:chOff x="11361456" y="6195813"/>
            <a:chExt cx="548700" cy="548700"/>
          </a:xfrm>
        </p:grpSpPr>
        <p:sp>
          <p:nvSpPr>
            <p:cNvPr id="140" name="Google Shape;140;p22"/>
            <p:cNvSpPr/>
            <p:nvPr/>
          </p:nvSpPr>
          <p:spPr>
            <a:xfrm>
              <a:off x="11361456" y="6195813"/>
              <a:ext cx="548700" cy="548700"/>
            </a:xfrm>
            <a:prstGeom prst="ellipse">
              <a:avLst/>
            </a:prstGeom>
            <a:blipFill rotWithShape="1">
              <a:blip r:embed="rId3">
                <a:alphaModFix/>
              </a:blip>
              <a:tile algn="tl" flip="none" tx="50800" sx="84997" ty="0" sy="84997"/>
            </a:blip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ial"/>
                <a:buNone/>
              </a:pPr>
              <a:r>
                <a:t/>
              </a:r>
              <a:endParaRPr b="1" i="0" sz="1500" u="none" cap="none" strike="noStrike">
                <a:solidFill>
                  <a:srgbClr val="FFFFFF"/>
                </a:solidFill>
                <a:latin typeface="Rokkitt ExtraBold"/>
                <a:ea typeface="Rokkitt ExtraBold"/>
                <a:cs typeface="Rokkitt ExtraBold"/>
                <a:sym typeface="Rokkitt ExtraBold"/>
              </a:endParaRPr>
            </a:p>
          </p:txBody>
        </p:sp>
        <p:sp>
          <p:nvSpPr>
            <p:cNvPr id="141" name="Google Shape;141;p22"/>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sp>
        <p:nvSpPr>
          <p:cNvPr id="142" name="Google Shape;142;p22"/>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sz="1100">
                <a:solidFill>
                  <a:srgbClr val="FFFFFF"/>
                </a:solidFill>
                <a:latin typeface="Arial Black"/>
                <a:ea typeface="Arial Black"/>
                <a:cs typeface="Arial Black"/>
                <a:sym typeface="Arial Black"/>
              </a:defRPr>
            </a:lvl1pPr>
            <a:lvl2pPr indent="0" lvl="1" marL="0" marR="0" rtl="0" algn="ctr">
              <a:spcBef>
                <a:spcPts val="0"/>
              </a:spcBef>
              <a:buNone/>
              <a:defRPr b="0" sz="1100">
                <a:solidFill>
                  <a:srgbClr val="FFFFFF"/>
                </a:solidFill>
                <a:latin typeface="Arial Black"/>
                <a:ea typeface="Arial Black"/>
                <a:cs typeface="Arial Black"/>
                <a:sym typeface="Arial Black"/>
              </a:defRPr>
            </a:lvl2pPr>
            <a:lvl3pPr indent="0" lvl="2" marL="0" marR="0" rtl="0" algn="ctr">
              <a:spcBef>
                <a:spcPts val="0"/>
              </a:spcBef>
              <a:buNone/>
              <a:defRPr b="0" sz="1100">
                <a:solidFill>
                  <a:srgbClr val="FFFFFF"/>
                </a:solidFill>
                <a:latin typeface="Arial Black"/>
                <a:ea typeface="Arial Black"/>
                <a:cs typeface="Arial Black"/>
                <a:sym typeface="Arial Black"/>
              </a:defRPr>
            </a:lvl3pPr>
            <a:lvl4pPr indent="0" lvl="3" marL="0" marR="0" rtl="0" algn="ctr">
              <a:spcBef>
                <a:spcPts val="0"/>
              </a:spcBef>
              <a:buNone/>
              <a:defRPr b="0" sz="1100">
                <a:solidFill>
                  <a:srgbClr val="FFFFFF"/>
                </a:solidFill>
                <a:latin typeface="Arial Black"/>
                <a:ea typeface="Arial Black"/>
                <a:cs typeface="Arial Black"/>
                <a:sym typeface="Arial Black"/>
              </a:defRPr>
            </a:lvl4pPr>
            <a:lvl5pPr indent="0" lvl="4" marL="0" marR="0" rtl="0" algn="ctr">
              <a:spcBef>
                <a:spcPts val="0"/>
              </a:spcBef>
              <a:buNone/>
              <a:defRPr b="0" sz="1100">
                <a:solidFill>
                  <a:srgbClr val="FFFFFF"/>
                </a:solidFill>
                <a:latin typeface="Arial Black"/>
                <a:ea typeface="Arial Black"/>
                <a:cs typeface="Arial Black"/>
                <a:sym typeface="Arial Black"/>
              </a:defRPr>
            </a:lvl5pPr>
            <a:lvl6pPr indent="0" lvl="5" marL="0" marR="0" rtl="0" algn="ctr">
              <a:spcBef>
                <a:spcPts val="0"/>
              </a:spcBef>
              <a:buNone/>
              <a:defRPr b="0" sz="1100">
                <a:solidFill>
                  <a:srgbClr val="FFFFFF"/>
                </a:solidFill>
                <a:latin typeface="Arial Black"/>
                <a:ea typeface="Arial Black"/>
                <a:cs typeface="Arial Black"/>
                <a:sym typeface="Arial Black"/>
              </a:defRPr>
            </a:lvl6pPr>
            <a:lvl7pPr indent="0" lvl="6" marL="0" marR="0" rtl="0" algn="ctr">
              <a:spcBef>
                <a:spcPts val="0"/>
              </a:spcBef>
              <a:buNone/>
              <a:defRPr b="0" sz="1100">
                <a:solidFill>
                  <a:srgbClr val="FFFFFF"/>
                </a:solidFill>
                <a:latin typeface="Arial Black"/>
                <a:ea typeface="Arial Black"/>
                <a:cs typeface="Arial Black"/>
                <a:sym typeface="Arial Black"/>
              </a:defRPr>
            </a:lvl7pPr>
            <a:lvl8pPr indent="0" lvl="7" marL="0" marR="0" rtl="0" algn="ctr">
              <a:spcBef>
                <a:spcPts val="0"/>
              </a:spcBef>
              <a:buNone/>
              <a:defRPr b="0" sz="1100">
                <a:solidFill>
                  <a:srgbClr val="FFFFFF"/>
                </a:solidFill>
                <a:latin typeface="Arial Black"/>
                <a:ea typeface="Arial Black"/>
                <a:cs typeface="Arial Black"/>
                <a:sym typeface="Arial Black"/>
              </a:defRPr>
            </a:lvl8pPr>
            <a:lvl9pPr indent="0" lvl="8" marL="0" marR="0" rtl="0" algn="ctr">
              <a:spcBef>
                <a:spcPts val="0"/>
              </a:spcBef>
              <a:buNone/>
              <a:defRPr b="0" sz="1100">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SzPts val="3600"/>
              <a:buFont typeface="Arial Black"/>
              <a:buNone/>
              <a:defRPr b="0" i="0" sz="3600" u="none" cap="none" strike="noStrike">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5" name="Google Shape;145;p23"/>
          <p:cNvSpPr txBox="1"/>
          <p:nvPr>
            <p:ph idx="1" type="body"/>
          </p:nvPr>
        </p:nvSpPr>
        <p:spPr>
          <a:xfrm rot="5400000">
            <a:off x="3055236" y="-661794"/>
            <a:ext cx="3038100" cy="7543800"/>
          </a:xfrm>
          <a:prstGeom prst="rect">
            <a:avLst/>
          </a:prstGeom>
          <a:noFill/>
          <a:ln>
            <a:noFill/>
          </a:ln>
        </p:spPr>
        <p:txBody>
          <a:bodyPr anchorCtr="0" anchor="t" bIns="34275" lIns="68575" spcFirstLastPara="1" rIns="68575" wrap="square" tIns="34275"/>
          <a:lstStyle>
            <a:lvl1pPr indent="-311150" lvl="0" marL="457200" marR="0" rtl="0" algn="l">
              <a:lnSpc>
                <a:spcPct val="90000"/>
              </a:lnSpc>
              <a:spcBef>
                <a:spcPts val="9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1pPr>
            <a:lvl2pPr indent="-298450" lvl="1" marL="9144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2pPr>
            <a:lvl3pPr indent="-292100" lvl="2" marL="1371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3pPr>
            <a:lvl4pPr indent="-292100" lvl="3" marL="18288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4pPr>
            <a:lvl5pPr indent="-292100" lvl="4" marL="22860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6pPr>
            <a:lvl7pPr indent="-292100" lvl="6" marL="32004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7pPr>
            <a:lvl8pPr indent="-292100" lvl="7" marL="3657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8pPr>
            <a:lvl9pPr indent="-292100" lvl="8" marL="4114800" marR="0" rtl="0" algn="l">
              <a:lnSpc>
                <a:spcPct val="90000"/>
              </a:lnSpc>
              <a:spcBef>
                <a:spcPts val="300"/>
              </a:spcBef>
              <a:spcAft>
                <a:spcPts val="20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9pPr>
          </a:lstStyle>
          <a:p/>
        </p:txBody>
      </p:sp>
      <p:sp>
        <p:nvSpPr>
          <p:cNvPr id="146" name="Google Shape;146;p23"/>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47" name="Google Shape;147;p23"/>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48" name="Google Shape;148;p23"/>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sz="1100">
                <a:solidFill>
                  <a:srgbClr val="FFFFFF"/>
                </a:solidFill>
                <a:latin typeface="Arial Black"/>
                <a:ea typeface="Arial Black"/>
                <a:cs typeface="Arial Black"/>
                <a:sym typeface="Arial Black"/>
              </a:defRPr>
            </a:lvl1pPr>
            <a:lvl2pPr indent="0" lvl="1" marL="0" marR="0" rtl="0" algn="ctr">
              <a:spcBef>
                <a:spcPts val="0"/>
              </a:spcBef>
              <a:buNone/>
              <a:defRPr b="0" sz="1100">
                <a:solidFill>
                  <a:srgbClr val="FFFFFF"/>
                </a:solidFill>
                <a:latin typeface="Arial Black"/>
                <a:ea typeface="Arial Black"/>
                <a:cs typeface="Arial Black"/>
                <a:sym typeface="Arial Black"/>
              </a:defRPr>
            </a:lvl2pPr>
            <a:lvl3pPr indent="0" lvl="2" marL="0" marR="0" rtl="0" algn="ctr">
              <a:spcBef>
                <a:spcPts val="0"/>
              </a:spcBef>
              <a:buNone/>
              <a:defRPr b="0" sz="1100">
                <a:solidFill>
                  <a:srgbClr val="FFFFFF"/>
                </a:solidFill>
                <a:latin typeface="Arial Black"/>
                <a:ea typeface="Arial Black"/>
                <a:cs typeface="Arial Black"/>
                <a:sym typeface="Arial Black"/>
              </a:defRPr>
            </a:lvl3pPr>
            <a:lvl4pPr indent="0" lvl="3" marL="0" marR="0" rtl="0" algn="ctr">
              <a:spcBef>
                <a:spcPts val="0"/>
              </a:spcBef>
              <a:buNone/>
              <a:defRPr b="0" sz="1100">
                <a:solidFill>
                  <a:srgbClr val="FFFFFF"/>
                </a:solidFill>
                <a:latin typeface="Arial Black"/>
                <a:ea typeface="Arial Black"/>
                <a:cs typeface="Arial Black"/>
                <a:sym typeface="Arial Black"/>
              </a:defRPr>
            </a:lvl4pPr>
            <a:lvl5pPr indent="0" lvl="4" marL="0" marR="0" rtl="0" algn="ctr">
              <a:spcBef>
                <a:spcPts val="0"/>
              </a:spcBef>
              <a:buNone/>
              <a:defRPr b="0" sz="1100">
                <a:solidFill>
                  <a:srgbClr val="FFFFFF"/>
                </a:solidFill>
                <a:latin typeface="Arial Black"/>
                <a:ea typeface="Arial Black"/>
                <a:cs typeface="Arial Black"/>
                <a:sym typeface="Arial Black"/>
              </a:defRPr>
            </a:lvl5pPr>
            <a:lvl6pPr indent="0" lvl="5" marL="0" marR="0" rtl="0" algn="ctr">
              <a:spcBef>
                <a:spcPts val="0"/>
              </a:spcBef>
              <a:buNone/>
              <a:defRPr b="0" sz="1100">
                <a:solidFill>
                  <a:srgbClr val="FFFFFF"/>
                </a:solidFill>
                <a:latin typeface="Arial Black"/>
                <a:ea typeface="Arial Black"/>
                <a:cs typeface="Arial Black"/>
                <a:sym typeface="Arial Black"/>
              </a:defRPr>
            </a:lvl6pPr>
            <a:lvl7pPr indent="0" lvl="6" marL="0" marR="0" rtl="0" algn="ctr">
              <a:spcBef>
                <a:spcPts val="0"/>
              </a:spcBef>
              <a:buNone/>
              <a:defRPr b="0" sz="1100">
                <a:solidFill>
                  <a:srgbClr val="FFFFFF"/>
                </a:solidFill>
                <a:latin typeface="Arial Black"/>
                <a:ea typeface="Arial Black"/>
                <a:cs typeface="Arial Black"/>
                <a:sym typeface="Arial Black"/>
              </a:defRPr>
            </a:lvl7pPr>
            <a:lvl8pPr indent="0" lvl="7" marL="0" marR="0" rtl="0" algn="ctr">
              <a:spcBef>
                <a:spcPts val="0"/>
              </a:spcBef>
              <a:buNone/>
              <a:defRPr b="0" sz="1100">
                <a:solidFill>
                  <a:srgbClr val="FFFFFF"/>
                </a:solidFill>
                <a:latin typeface="Arial Black"/>
                <a:ea typeface="Arial Black"/>
                <a:cs typeface="Arial Black"/>
                <a:sym typeface="Arial Black"/>
              </a:defRPr>
            </a:lvl8pPr>
            <a:lvl9pPr indent="0" lvl="8" marL="0" marR="0" rtl="0" algn="ctr">
              <a:spcBef>
                <a:spcPts val="0"/>
              </a:spcBef>
              <a:buNone/>
              <a:defRPr b="0" sz="1100">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竖排标题与文本"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5386350" y="1557300"/>
            <a:ext cx="4229100" cy="19146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SzPts val="3600"/>
              <a:buFont typeface="Arial Black"/>
              <a:buNone/>
              <a:defRPr b="0" i="0" sz="3600" u="none" cap="none" strike="noStrike">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1" name="Google Shape;151;p24"/>
          <p:cNvSpPr txBox="1"/>
          <p:nvPr>
            <p:ph idx="1" type="body"/>
          </p:nvPr>
        </p:nvSpPr>
        <p:spPr>
          <a:xfrm rot="5400000">
            <a:off x="1500225" y="-300000"/>
            <a:ext cx="4229100" cy="5629200"/>
          </a:xfrm>
          <a:prstGeom prst="rect">
            <a:avLst/>
          </a:prstGeom>
          <a:noFill/>
          <a:ln>
            <a:noFill/>
          </a:ln>
        </p:spPr>
        <p:txBody>
          <a:bodyPr anchorCtr="0" anchor="t" bIns="34275" lIns="68575" spcFirstLastPara="1" rIns="68575" wrap="square" tIns="34275"/>
          <a:lstStyle>
            <a:lvl1pPr indent="-311150" lvl="0" marL="457200" marR="0" rtl="0" algn="l">
              <a:lnSpc>
                <a:spcPct val="90000"/>
              </a:lnSpc>
              <a:spcBef>
                <a:spcPts val="9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1pPr>
            <a:lvl2pPr indent="-298450" lvl="1" marL="9144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2pPr>
            <a:lvl3pPr indent="-292100" lvl="2" marL="1371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3pPr>
            <a:lvl4pPr indent="-292100" lvl="3" marL="18288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4pPr>
            <a:lvl5pPr indent="-292100" lvl="4" marL="22860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6pPr>
            <a:lvl7pPr indent="-292100" lvl="6" marL="32004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7pPr>
            <a:lvl8pPr indent="-292100" lvl="7" marL="3657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8pPr>
            <a:lvl9pPr indent="-292100" lvl="8" marL="4114800" marR="0" rtl="0" algn="l">
              <a:lnSpc>
                <a:spcPct val="90000"/>
              </a:lnSpc>
              <a:spcBef>
                <a:spcPts val="300"/>
              </a:spcBef>
              <a:spcAft>
                <a:spcPts val="20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9pPr>
          </a:lstStyle>
          <a:p/>
        </p:txBody>
      </p:sp>
      <p:sp>
        <p:nvSpPr>
          <p:cNvPr id="152" name="Google Shape;152;p24"/>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53" name="Google Shape;153;p24"/>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800">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54" name="Google Shape;154;p24"/>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sz="1100">
                <a:solidFill>
                  <a:srgbClr val="FFFFFF"/>
                </a:solidFill>
                <a:latin typeface="Arial Black"/>
                <a:ea typeface="Arial Black"/>
                <a:cs typeface="Arial Black"/>
                <a:sym typeface="Arial Black"/>
              </a:defRPr>
            </a:lvl1pPr>
            <a:lvl2pPr indent="0" lvl="1" marL="0" marR="0" rtl="0" algn="ctr">
              <a:spcBef>
                <a:spcPts val="0"/>
              </a:spcBef>
              <a:buNone/>
              <a:defRPr b="0" sz="1100">
                <a:solidFill>
                  <a:srgbClr val="FFFFFF"/>
                </a:solidFill>
                <a:latin typeface="Arial Black"/>
                <a:ea typeface="Arial Black"/>
                <a:cs typeface="Arial Black"/>
                <a:sym typeface="Arial Black"/>
              </a:defRPr>
            </a:lvl2pPr>
            <a:lvl3pPr indent="0" lvl="2" marL="0" marR="0" rtl="0" algn="ctr">
              <a:spcBef>
                <a:spcPts val="0"/>
              </a:spcBef>
              <a:buNone/>
              <a:defRPr b="0" sz="1100">
                <a:solidFill>
                  <a:srgbClr val="FFFFFF"/>
                </a:solidFill>
                <a:latin typeface="Arial Black"/>
                <a:ea typeface="Arial Black"/>
                <a:cs typeface="Arial Black"/>
                <a:sym typeface="Arial Black"/>
              </a:defRPr>
            </a:lvl3pPr>
            <a:lvl4pPr indent="0" lvl="3" marL="0" marR="0" rtl="0" algn="ctr">
              <a:spcBef>
                <a:spcPts val="0"/>
              </a:spcBef>
              <a:buNone/>
              <a:defRPr b="0" sz="1100">
                <a:solidFill>
                  <a:srgbClr val="FFFFFF"/>
                </a:solidFill>
                <a:latin typeface="Arial Black"/>
                <a:ea typeface="Arial Black"/>
                <a:cs typeface="Arial Black"/>
                <a:sym typeface="Arial Black"/>
              </a:defRPr>
            </a:lvl4pPr>
            <a:lvl5pPr indent="0" lvl="4" marL="0" marR="0" rtl="0" algn="ctr">
              <a:spcBef>
                <a:spcPts val="0"/>
              </a:spcBef>
              <a:buNone/>
              <a:defRPr b="0" sz="1100">
                <a:solidFill>
                  <a:srgbClr val="FFFFFF"/>
                </a:solidFill>
                <a:latin typeface="Arial Black"/>
                <a:ea typeface="Arial Black"/>
                <a:cs typeface="Arial Black"/>
                <a:sym typeface="Arial Black"/>
              </a:defRPr>
            </a:lvl5pPr>
            <a:lvl6pPr indent="0" lvl="5" marL="0" marR="0" rtl="0" algn="ctr">
              <a:spcBef>
                <a:spcPts val="0"/>
              </a:spcBef>
              <a:buNone/>
              <a:defRPr b="0" sz="1100">
                <a:solidFill>
                  <a:srgbClr val="FFFFFF"/>
                </a:solidFill>
                <a:latin typeface="Arial Black"/>
                <a:ea typeface="Arial Black"/>
                <a:cs typeface="Arial Black"/>
                <a:sym typeface="Arial Black"/>
              </a:defRPr>
            </a:lvl6pPr>
            <a:lvl7pPr indent="0" lvl="6" marL="0" marR="0" rtl="0" algn="ctr">
              <a:spcBef>
                <a:spcPts val="0"/>
              </a:spcBef>
              <a:buNone/>
              <a:defRPr b="0" sz="1100">
                <a:solidFill>
                  <a:srgbClr val="FFFFFF"/>
                </a:solidFill>
                <a:latin typeface="Arial Black"/>
                <a:ea typeface="Arial Black"/>
                <a:cs typeface="Arial Black"/>
                <a:sym typeface="Arial Black"/>
              </a:defRPr>
            </a:lvl7pPr>
            <a:lvl8pPr indent="0" lvl="7" marL="0" marR="0" rtl="0" algn="ctr">
              <a:spcBef>
                <a:spcPts val="0"/>
              </a:spcBef>
              <a:buNone/>
              <a:defRPr b="0" sz="1100">
                <a:solidFill>
                  <a:srgbClr val="FFFFFF"/>
                </a:solidFill>
                <a:latin typeface="Arial Black"/>
                <a:ea typeface="Arial Black"/>
                <a:cs typeface="Arial Black"/>
                <a:sym typeface="Arial Black"/>
              </a:defRPr>
            </a:lvl8pPr>
            <a:lvl9pPr indent="0" lvl="8" marL="0" marR="0" rtl="0" algn="ctr">
              <a:spcBef>
                <a:spcPts val="0"/>
              </a:spcBef>
              <a:buNone/>
              <a:defRPr b="0" sz="1100">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0" name="Shape 60"/>
        <p:cNvGrpSpPr/>
        <p:nvPr/>
      </p:nvGrpSpPr>
      <p:grpSpPr>
        <a:xfrm>
          <a:off x="0" y="0"/>
          <a:ext cx="0" cy="0"/>
          <a:chOff x="0" y="0"/>
          <a:chExt cx="0" cy="0"/>
        </a:xfrm>
      </p:grpSpPr>
      <p:sp>
        <p:nvSpPr>
          <p:cNvPr id="61" name="Google Shape;61;p13"/>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SzPts val="3600"/>
              <a:buFont typeface="Arial Black"/>
              <a:buNone/>
              <a:defRPr b="0" i="0" sz="3600" u="none" cap="none" strike="noStrike">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2" name="Google Shape;62;p13"/>
          <p:cNvSpPr txBox="1"/>
          <p:nvPr>
            <p:ph idx="1" type="body"/>
          </p:nvPr>
        </p:nvSpPr>
        <p:spPr>
          <a:xfrm>
            <a:off x="802386" y="1591056"/>
            <a:ext cx="7543800" cy="3038100"/>
          </a:xfrm>
          <a:prstGeom prst="rect">
            <a:avLst/>
          </a:prstGeom>
          <a:noFill/>
          <a:ln>
            <a:noFill/>
          </a:ln>
        </p:spPr>
        <p:txBody>
          <a:bodyPr anchorCtr="0" anchor="t" bIns="34275" lIns="68575" spcFirstLastPara="1" rIns="68575" wrap="square" tIns="34275"/>
          <a:lstStyle>
            <a:lvl1pPr indent="-311150" lvl="0" marL="457200" marR="0" rtl="0" algn="l">
              <a:lnSpc>
                <a:spcPct val="90000"/>
              </a:lnSpc>
              <a:spcBef>
                <a:spcPts val="9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1pPr>
            <a:lvl2pPr indent="-298450" lvl="1" marL="914400" marR="0" rtl="0" algn="l">
              <a:lnSpc>
                <a:spcPct val="90000"/>
              </a:lnSpc>
              <a:spcBef>
                <a:spcPts val="3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2pPr>
            <a:lvl3pPr indent="-292100" lvl="2" marL="1371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3pPr>
            <a:lvl4pPr indent="-292100" lvl="3" marL="18288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4pPr>
            <a:lvl5pPr indent="-292100" lvl="4" marL="22860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6pPr>
            <a:lvl7pPr indent="-292100" lvl="6" marL="32004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7pPr>
            <a:lvl8pPr indent="-292100" lvl="7" marL="3657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8pPr>
            <a:lvl9pPr indent="-292100" lvl="8" marL="4114800" marR="0" rtl="0" algn="l">
              <a:lnSpc>
                <a:spcPct val="90000"/>
              </a:lnSpc>
              <a:spcBef>
                <a:spcPts val="300"/>
              </a:spcBef>
              <a:spcAft>
                <a:spcPts val="20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9pPr>
          </a:lstStyle>
          <a:p/>
        </p:txBody>
      </p:sp>
      <p:sp>
        <p:nvSpPr>
          <p:cNvPr id="63" name="Google Shape;63;p13"/>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800" u="none" cap="none" strike="noStrike">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4" name="Google Shape;64;p13"/>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800" u="none" cap="none" strike="noStrike">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grpSp>
        <p:nvGrpSpPr>
          <p:cNvPr id="65" name="Google Shape;65;p13"/>
          <p:cNvGrpSpPr/>
          <p:nvPr/>
        </p:nvGrpSpPr>
        <p:grpSpPr>
          <a:xfrm>
            <a:off x="8551294" y="4672261"/>
            <a:ext cx="342938" cy="342938"/>
            <a:chOff x="11361456" y="6195813"/>
            <a:chExt cx="548700" cy="548700"/>
          </a:xfrm>
        </p:grpSpPr>
        <p:sp>
          <p:nvSpPr>
            <p:cNvPr id="66" name="Google Shape;66;p13"/>
            <p:cNvSpPr/>
            <p:nvPr/>
          </p:nvSpPr>
          <p:spPr>
            <a:xfrm>
              <a:off x="11361456" y="6195813"/>
              <a:ext cx="548700" cy="548700"/>
            </a:xfrm>
            <a:prstGeom prst="ellipse">
              <a:avLst/>
            </a:prstGeom>
            <a:blipFill rotWithShape="1">
              <a:blip r:embed="rId1">
                <a:alphaModFix/>
              </a:blip>
              <a:tile algn="tl" flip="none" tx="50800" sx="84997" ty="0" sy="84997"/>
            </a:blip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ial"/>
                <a:buNone/>
              </a:pPr>
              <a:r>
                <a:t/>
              </a:r>
              <a:endParaRPr b="1" i="0" sz="1500" u="none" cap="none" strike="noStrike">
                <a:solidFill>
                  <a:srgbClr val="FFFFFF"/>
                </a:solidFill>
                <a:latin typeface="Rokkitt ExtraBold"/>
                <a:ea typeface="Rokkitt ExtraBold"/>
                <a:cs typeface="Rokkitt ExtraBold"/>
                <a:sym typeface="Rokkitt ExtraBold"/>
              </a:endParaRPr>
            </a:p>
          </p:txBody>
        </p:sp>
        <p:sp>
          <p:nvSpPr>
            <p:cNvPr id="67" name="Google Shape;67;p13"/>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sp>
        <p:nvSpPr>
          <p:cNvPr id="68" name="Google Shape;68;p13"/>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1100" u="none" cap="none" strike="noStrike">
                <a:solidFill>
                  <a:srgbClr val="FFFFFF"/>
                </a:solidFill>
                <a:latin typeface="Arial Black"/>
                <a:ea typeface="Arial Black"/>
                <a:cs typeface="Arial Black"/>
                <a:sym typeface="Arial Black"/>
              </a:defRPr>
            </a:lvl1pPr>
            <a:lvl2pPr indent="0" lvl="1" marL="0" marR="0" rtl="0" algn="ctr">
              <a:spcBef>
                <a:spcPts val="0"/>
              </a:spcBef>
              <a:buNone/>
              <a:defRPr b="0" i="0" sz="1100" u="none" cap="none" strike="noStrike">
                <a:solidFill>
                  <a:srgbClr val="FFFFFF"/>
                </a:solidFill>
                <a:latin typeface="Arial Black"/>
                <a:ea typeface="Arial Black"/>
                <a:cs typeface="Arial Black"/>
                <a:sym typeface="Arial Black"/>
              </a:defRPr>
            </a:lvl2pPr>
            <a:lvl3pPr indent="0" lvl="2" marL="0" marR="0" rtl="0" algn="ctr">
              <a:spcBef>
                <a:spcPts val="0"/>
              </a:spcBef>
              <a:buNone/>
              <a:defRPr b="0" i="0" sz="1100" u="none" cap="none" strike="noStrike">
                <a:solidFill>
                  <a:srgbClr val="FFFFFF"/>
                </a:solidFill>
                <a:latin typeface="Arial Black"/>
                <a:ea typeface="Arial Black"/>
                <a:cs typeface="Arial Black"/>
                <a:sym typeface="Arial Black"/>
              </a:defRPr>
            </a:lvl3pPr>
            <a:lvl4pPr indent="0" lvl="3" marL="0" marR="0" rtl="0" algn="ctr">
              <a:spcBef>
                <a:spcPts val="0"/>
              </a:spcBef>
              <a:buNone/>
              <a:defRPr b="0" i="0" sz="1100" u="none" cap="none" strike="noStrike">
                <a:solidFill>
                  <a:srgbClr val="FFFFFF"/>
                </a:solidFill>
                <a:latin typeface="Arial Black"/>
                <a:ea typeface="Arial Black"/>
                <a:cs typeface="Arial Black"/>
                <a:sym typeface="Arial Black"/>
              </a:defRPr>
            </a:lvl4pPr>
            <a:lvl5pPr indent="0" lvl="4" marL="0" marR="0" rtl="0" algn="ctr">
              <a:spcBef>
                <a:spcPts val="0"/>
              </a:spcBef>
              <a:buNone/>
              <a:defRPr b="0" i="0" sz="1100" u="none" cap="none" strike="noStrike">
                <a:solidFill>
                  <a:srgbClr val="FFFFFF"/>
                </a:solidFill>
                <a:latin typeface="Arial Black"/>
                <a:ea typeface="Arial Black"/>
                <a:cs typeface="Arial Black"/>
                <a:sym typeface="Arial Black"/>
              </a:defRPr>
            </a:lvl5pPr>
            <a:lvl6pPr indent="0" lvl="5" marL="0" marR="0" rtl="0" algn="ctr">
              <a:spcBef>
                <a:spcPts val="0"/>
              </a:spcBef>
              <a:buNone/>
              <a:defRPr b="0" i="0" sz="1100" u="none" cap="none" strike="noStrike">
                <a:solidFill>
                  <a:srgbClr val="FFFFFF"/>
                </a:solidFill>
                <a:latin typeface="Arial Black"/>
                <a:ea typeface="Arial Black"/>
                <a:cs typeface="Arial Black"/>
                <a:sym typeface="Arial Black"/>
              </a:defRPr>
            </a:lvl6pPr>
            <a:lvl7pPr indent="0" lvl="6" marL="0" marR="0" rtl="0" algn="ctr">
              <a:spcBef>
                <a:spcPts val="0"/>
              </a:spcBef>
              <a:buNone/>
              <a:defRPr b="0" i="0" sz="1100" u="none" cap="none" strike="noStrike">
                <a:solidFill>
                  <a:srgbClr val="FFFFFF"/>
                </a:solidFill>
                <a:latin typeface="Arial Black"/>
                <a:ea typeface="Arial Black"/>
                <a:cs typeface="Arial Black"/>
                <a:sym typeface="Arial Black"/>
              </a:defRPr>
            </a:lvl7pPr>
            <a:lvl8pPr indent="0" lvl="7" marL="0" marR="0" rtl="0" algn="ctr">
              <a:spcBef>
                <a:spcPts val="0"/>
              </a:spcBef>
              <a:buNone/>
              <a:defRPr b="0" i="0" sz="1100" u="none" cap="none" strike="noStrike">
                <a:solidFill>
                  <a:srgbClr val="FFFFFF"/>
                </a:solidFill>
                <a:latin typeface="Arial Black"/>
                <a:ea typeface="Arial Black"/>
                <a:cs typeface="Arial Black"/>
                <a:sym typeface="Arial Black"/>
              </a:defRPr>
            </a:lvl8pPr>
            <a:lvl9pPr indent="0" lvl="8" marL="0" marR="0" rtl="0" algn="ctr">
              <a:spcBef>
                <a:spcPts val="0"/>
              </a:spcBef>
              <a:buNone/>
              <a:defRPr b="0" i="0" sz="1100" u="none" cap="none" strike="noStrike">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23.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38.pn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ieeexplore.ieee.org/search/searchresult.jsp?searchWithin=%22First%20Name%22:%22Girma%22&amp;searchWithin=%22Last%20Name%22:%22Tewolde%22&amp;newsearch=true" TargetMode="External"/><Relationship Id="rId4" Type="http://schemas.openxmlformats.org/officeDocument/2006/relationships/hyperlink" Target="https://ieeexplore.ieee.org/search/searchresult.jsp?searchWithin=%22First%20Name%22:%22Vassilis%22&amp;searchWithin=%22Last%20Name%22:%22Kostakos%22&amp;newsearch=true" TargetMode="External"/><Relationship Id="rId5" Type="http://schemas.openxmlformats.org/officeDocument/2006/relationships/hyperlink" Target="https://ieeexplore.ieee.org/search/searchresult.jsp?searchWithin=%22First%20Name%22:%22Ting-Yen%22&amp;searchWithin=%22Last%20Name%22:%22Wang%22&amp;newsearch=true" TargetMode="External"/><Relationship Id="rId6"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9.jp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20.jpg"/><Relationship Id="rId5" Type="http://schemas.openxmlformats.org/officeDocument/2006/relationships/image" Target="../media/image4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p:nvPr/>
        </p:nvSpPr>
        <p:spPr>
          <a:xfrm>
            <a:off x="172450" y="1116202"/>
            <a:ext cx="8696400" cy="10941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Clr>
                <a:schemeClr val="dk1"/>
              </a:buClr>
              <a:buSzPts val="800"/>
              <a:buFont typeface="Arial"/>
              <a:buNone/>
            </a:pPr>
            <a:r>
              <a:rPr lang="zh-CN" sz="2700">
                <a:solidFill>
                  <a:schemeClr val="dk1"/>
                </a:solidFill>
                <a:latin typeface="Arial Black"/>
                <a:ea typeface="Arial Black"/>
                <a:cs typeface="Arial Black"/>
                <a:sym typeface="Arial Black"/>
              </a:rPr>
              <a:t>The s</a:t>
            </a:r>
            <a:r>
              <a:rPr lang="zh-CN" sz="2700">
                <a:solidFill>
                  <a:schemeClr val="dk1"/>
                </a:solidFill>
                <a:latin typeface="Arial Black"/>
                <a:ea typeface="Arial Black"/>
                <a:cs typeface="Arial Black"/>
                <a:sym typeface="Arial Black"/>
              </a:rPr>
              <a:t>mart bus system based on waiting time estimation and special passenger tracking</a:t>
            </a:r>
            <a:endParaRPr b="1" i="0" sz="2700" u="none" cap="none" strike="noStrike">
              <a:solidFill>
                <a:schemeClr val="dk1"/>
              </a:solidFill>
              <a:latin typeface="Arial Black"/>
              <a:ea typeface="Arial Black"/>
              <a:cs typeface="Arial Black"/>
              <a:sym typeface="Arial Black"/>
            </a:endParaRPr>
          </a:p>
        </p:txBody>
      </p:sp>
      <p:sp>
        <p:nvSpPr>
          <p:cNvPr id="160" name="Google Shape;160;p25"/>
          <p:cNvSpPr/>
          <p:nvPr/>
        </p:nvSpPr>
        <p:spPr>
          <a:xfrm>
            <a:off x="2079725" y="3280929"/>
            <a:ext cx="4572000" cy="1862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0" lang="zh-CN" sz="1800" u="none" cap="none" strike="noStrike">
                <a:solidFill>
                  <a:schemeClr val="dk1"/>
                </a:solidFill>
                <a:latin typeface="Lato"/>
                <a:ea typeface="Lato"/>
                <a:cs typeface="Lato"/>
                <a:sym typeface="Lato"/>
              </a:rPr>
              <a:t>Group members:</a:t>
            </a:r>
            <a:endParaRPr sz="1100">
              <a:latin typeface="Lato"/>
              <a:ea typeface="Lato"/>
              <a:cs typeface="Lato"/>
              <a:sym typeface="Lato"/>
            </a:endParaRPr>
          </a:p>
          <a:p>
            <a:pPr indent="0" lvl="0" marL="0" rtl="0" algn="ctr">
              <a:lnSpc>
                <a:spcPct val="115000"/>
              </a:lnSpc>
              <a:spcBef>
                <a:spcPts val="0"/>
              </a:spcBef>
              <a:spcAft>
                <a:spcPts val="0"/>
              </a:spcAft>
              <a:buClr>
                <a:schemeClr val="dk1"/>
              </a:buClr>
              <a:buSzPts val="800"/>
              <a:buFont typeface="Arial"/>
              <a:buNone/>
            </a:pPr>
            <a:r>
              <a:rPr lang="zh-CN" sz="1800">
                <a:solidFill>
                  <a:schemeClr val="dk1"/>
                </a:solidFill>
                <a:latin typeface="Lato"/>
                <a:ea typeface="Lato"/>
                <a:cs typeface="Lato"/>
                <a:sym typeface="Lato"/>
              </a:rPr>
              <a:t>Emmanuel Sedicol</a:t>
            </a:r>
            <a:endParaRPr sz="2100">
              <a:solidFill>
                <a:srgbClr val="595959"/>
              </a:solidFill>
              <a:latin typeface="Lato"/>
              <a:ea typeface="Lato"/>
              <a:cs typeface="Lato"/>
              <a:sym typeface="Lato"/>
            </a:endParaRPr>
          </a:p>
          <a:p>
            <a:pPr indent="0" lvl="0" marL="0" rtl="0" algn="ctr">
              <a:lnSpc>
                <a:spcPct val="115000"/>
              </a:lnSpc>
              <a:spcBef>
                <a:spcPts val="0"/>
              </a:spcBef>
              <a:spcAft>
                <a:spcPts val="0"/>
              </a:spcAft>
              <a:buClr>
                <a:schemeClr val="dk1"/>
              </a:buClr>
              <a:buSzPts val="800"/>
              <a:buFont typeface="Arial"/>
              <a:buNone/>
            </a:pPr>
            <a:r>
              <a:rPr lang="zh-CN" sz="1800">
                <a:solidFill>
                  <a:schemeClr val="dk1"/>
                </a:solidFill>
                <a:latin typeface="Lato"/>
                <a:ea typeface="Lato"/>
                <a:cs typeface="Lato"/>
                <a:sym typeface="Lato"/>
              </a:rPr>
              <a:t>Jingwen Jiang</a:t>
            </a:r>
            <a:endParaRPr sz="1800">
              <a:solidFill>
                <a:schemeClr val="dk1"/>
              </a:solidFill>
              <a:latin typeface="Lato"/>
              <a:ea typeface="Lato"/>
              <a:cs typeface="Lato"/>
              <a:sym typeface="Lato"/>
            </a:endParaRPr>
          </a:p>
          <a:p>
            <a:pPr indent="0" lvl="0" marL="0" rtl="0" algn="ctr">
              <a:lnSpc>
                <a:spcPct val="115000"/>
              </a:lnSpc>
              <a:spcBef>
                <a:spcPts val="0"/>
              </a:spcBef>
              <a:spcAft>
                <a:spcPts val="0"/>
              </a:spcAft>
              <a:buClr>
                <a:schemeClr val="dk1"/>
              </a:buClr>
              <a:buSzPts val="800"/>
              <a:buFont typeface="Arial"/>
              <a:buNone/>
            </a:pPr>
            <a:r>
              <a:rPr lang="zh-CN" sz="1800">
                <a:solidFill>
                  <a:schemeClr val="dk1"/>
                </a:solidFill>
                <a:latin typeface="Lato"/>
                <a:ea typeface="Lato"/>
                <a:cs typeface="Lato"/>
                <a:sym typeface="Lato"/>
              </a:rPr>
              <a:t>Jianing Tan</a:t>
            </a:r>
            <a:endParaRPr sz="1800">
              <a:solidFill>
                <a:schemeClr val="dk1"/>
              </a:solidFill>
              <a:latin typeface="Lato"/>
              <a:ea typeface="Lato"/>
              <a:cs typeface="Lato"/>
              <a:sym typeface="Lato"/>
            </a:endParaRPr>
          </a:p>
          <a:p>
            <a:pPr indent="0" lvl="0" marL="0" rtl="0" algn="ctr">
              <a:lnSpc>
                <a:spcPct val="115000"/>
              </a:lnSpc>
              <a:spcBef>
                <a:spcPts val="0"/>
              </a:spcBef>
              <a:spcAft>
                <a:spcPts val="0"/>
              </a:spcAft>
              <a:buClr>
                <a:schemeClr val="dk1"/>
              </a:buClr>
              <a:buSzPts val="800"/>
              <a:buFont typeface="Arial"/>
              <a:buNone/>
            </a:pPr>
            <a:r>
              <a:rPr lang="zh-CN" sz="1800">
                <a:solidFill>
                  <a:schemeClr val="dk1"/>
                </a:solidFill>
                <a:latin typeface="Lato"/>
                <a:ea typeface="Lato"/>
                <a:cs typeface="Lato"/>
                <a:sym typeface="Lato"/>
              </a:rPr>
              <a:t>Instructor: Dr. Kumar Yelamarthi</a:t>
            </a:r>
            <a:endParaRPr sz="18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800"/>
              <a:buFont typeface="Arial"/>
              <a:buNone/>
            </a:pPr>
            <a:r>
              <a:rPr lang="zh-CN" sz="1800">
                <a:solidFill>
                  <a:schemeClr val="dk1"/>
                </a:solidFill>
                <a:latin typeface="Lato"/>
                <a:ea typeface="Lato"/>
                <a:cs typeface="Lato"/>
                <a:sym typeface="Lato"/>
              </a:rPr>
              <a:t>                                       Dr. Frank Walsh</a:t>
            </a:r>
            <a:endParaRPr sz="1800">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4"/>
          <p:cNvSpPr txBox="1"/>
          <p:nvPr/>
        </p:nvSpPr>
        <p:spPr>
          <a:xfrm>
            <a:off x="362150" y="884317"/>
            <a:ext cx="3696000" cy="24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t>We need to install the following:</a:t>
            </a:r>
            <a:endParaRPr b="1" sz="1800"/>
          </a:p>
          <a:p>
            <a:pPr indent="0" lvl="0" marL="0" rtl="0" algn="l">
              <a:spcBef>
                <a:spcPts val="0"/>
              </a:spcBef>
              <a:spcAft>
                <a:spcPts val="0"/>
              </a:spcAft>
              <a:buNone/>
            </a:pPr>
            <a:r>
              <a:t/>
            </a:r>
            <a:endParaRPr sz="1800"/>
          </a:p>
          <a:p>
            <a:pPr indent="-342900" lvl="0" marL="457200" rtl="0" algn="l">
              <a:spcBef>
                <a:spcPts val="0"/>
              </a:spcBef>
              <a:spcAft>
                <a:spcPts val="0"/>
              </a:spcAft>
              <a:buClr>
                <a:schemeClr val="dk1"/>
              </a:buClr>
              <a:buSzPts val="1800"/>
              <a:buChar char="-"/>
            </a:pPr>
            <a:r>
              <a:rPr lang="zh-CN" sz="1800">
                <a:solidFill>
                  <a:schemeClr val="dk1"/>
                </a:solidFill>
              </a:rPr>
              <a:t>sudo apt-get install bluetooth</a:t>
            </a:r>
            <a:endParaRPr sz="1800"/>
          </a:p>
          <a:p>
            <a:pPr indent="-342900" lvl="0" marL="457200" rtl="0" algn="l">
              <a:spcBef>
                <a:spcPts val="0"/>
              </a:spcBef>
              <a:spcAft>
                <a:spcPts val="0"/>
              </a:spcAft>
              <a:buSzPts val="1800"/>
              <a:buChar char="-"/>
            </a:pPr>
            <a:r>
              <a:rPr lang="zh-CN" sz="1800"/>
              <a:t>pip3 install nexmo</a:t>
            </a:r>
            <a:endParaRPr sz="1800"/>
          </a:p>
          <a:p>
            <a:pPr indent="-342900" lvl="0" marL="457200" rtl="0" algn="l">
              <a:spcBef>
                <a:spcPts val="0"/>
              </a:spcBef>
              <a:spcAft>
                <a:spcPts val="0"/>
              </a:spcAft>
              <a:buSzPts val="1800"/>
              <a:buChar char="-"/>
            </a:pPr>
            <a:r>
              <a:rPr lang="zh-CN" sz="1800"/>
              <a:t>pip3 install tinydb</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zh-CN" sz="1800"/>
              <a:t>NB: Children first need to register</a:t>
            </a:r>
            <a:endParaRPr sz="1800"/>
          </a:p>
          <a:p>
            <a:pPr indent="0" lvl="0" marL="0" rtl="0" algn="l">
              <a:spcBef>
                <a:spcPts val="0"/>
              </a:spcBef>
              <a:spcAft>
                <a:spcPts val="0"/>
              </a:spcAft>
              <a:buNone/>
            </a:pPr>
            <a:r>
              <a:t/>
            </a:r>
            <a:endParaRPr sz="1800"/>
          </a:p>
        </p:txBody>
      </p:sp>
      <p:sp>
        <p:nvSpPr>
          <p:cNvPr id="258" name="Google Shape;258;p34"/>
          <p:cNvSpPr txBox="1"/>
          <p:nvPr/>
        </p:nvSpPr>
        <p:spPr>
          <a:xfrm>
            <a:off x="6273100" y="3988500"/>
            <a:ext cx="2915400" cy="11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200"/>
              <a:t>Parental Monitoring Application</a:t>
            </a:r>
            <a:endParaRPr b="1" sz="2200"/>
          </a:p>
        </p:txBody>
      </p:sp>
      <p:pic>
        <p:nvPicPr>
          <p:cNvPr id="259" name="Google Shape;259;p34"/>
          <p:cNvPicPr preferRelativeResize="0"/>
          <p:nvPr/>
        </p:nvPicPr>
        <p:blipFill>
          <a:blip r:embed="rId3">
            <a:alphaModFix/>
          </a:blip>
          <a:stretch>
            <a:fillRect/>
          </a:stretch>
        </p:blipFill>
        <p:spPr>
          <a:xfrm>
            <a:off x="4096650" y="2517635"/>
            <a:ext cx="1765600" cy="1765600"/>
          </a:xfrm>
          <a:prstGeom prst="rect">
            <a:avLst/>
          </a:prstGeom>
          <a:noFill/>
          <a:ln>
            <a:noFill/>
          </a:ln>
        </p:spPr>
      </p:pic>
      <p:pic>
        <p:nvPicPr>
          <p:cNvPr id="260" name="Google Shape;260;p34"/>
          <p:cNvPicPr preferRelativeResize="0"/>
          <p:nvPr/>
        </p:nvPicPr>
        <p:blipFill>
          <a:blip r:embed="rId4">
            <a:alphaModFix/>
          </a:blip>
          <a:stretch>
            <a:fillRect/>
          </a:stretch>
        </p:blipFill>
        <p:spPr>
          <a:xfrm rot="-328345">
            <a:off x="583325" y="3256962"/>
            <a:ext cx="2735701" cy="753576"/>
          </a:xfrm>
          <a:prstGeom prst="rect">
            <a:avLst/>
          </a:prstGeom>
          <a:noFill/>
          <a:ln>
            <a:noFill/>
          </a:ln>
        </p:spPr>
      </p:pic>
      <p:pic>
        <p:nvPicPr>
          <p:cNvPr id="261" name="Google Shape;261;p34"/>
          <p:cNvPicPr preferRelativeResize="0"/>
          <p:nvPr/>
        </p:nvPicPr>
        <p:blipFill>
          <a:blip r:embed="rId5">
            <a:alphaModFix/>
          </a:blip>
          <a:stretch>
            <a:fillRect/>
          </a:stretch>
        </p:blipFill>
        <p:spPr>
          <a:xfrm>
            <a:off x="6228750" y="0"/>
            <a:ext cx="2915250" cy="2088400"/>
          </a:xfrm>
          <a:prstGeom prst="rect">
            <a:avLst/>
          </a:prstGeom>
          <a:noFill/>
          <a:ln>
            <a:noFill/>
          </a:ln>
        </p:spPr>
      </p:pic>
      <p:sp>
        <p:nvSpPr>
          <p:cNvPr id="262" name="Google Shape;262;p34"/>
          <p:cNvSpPr txBox="1"/>
          <p:nvPr>
            <p:ph type="title"/>
          </p:nvPr>
        </p:nvSpPr>
        <p:spPr>
          <a:xfrm>
            <a:off x="6486225" y="2219600"/>
            <a:ext cx="2400300" cy="1637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zh-CN" sz="3000"/>
              <a:t>Methods</a:t>
            </a:r>
            <a:endParaRPr sz="3000"/>
          </a:p>
          <a:p>
            <a:pPr indent="0" lvl="0" marL="0" rtl="0" algn="ctr">
              <a:spcBef>
                <a:spcPts val="0"/>
              </a:spcBef>
              <a:spcAft>
                <a:spcPts val="0"/>
              </a:spcAft>
              <a:buNone/>
            </a:pPr>
            <a:r>
              <a:rPr lang="zh-CN" sz="3000"/>
              <a:t>&amp;</a:t>
            </a:r>
            <a:endParaRPr sz="3000"/>
          </a:p>
          <a:p>
            <a:pPr indent="0" lvl="0" marL="0" rtl="0" algn="ctr">
              <a:spcBef>
                <a:spcPts val="0"/>
              </a:spcBef>
              <a:spcAft>
                <a:spcPts val="0"/>
              </a:spcAft>
              <a:buNone/>
            </a:pPr>
            <a:r>
              <a:rPr lang="zh-CN" sz="3000"/>
              <a:t>Results</a:t>
            </a:r>
            <a:endParaRPr sz="3000"/>
          </a:p>
        </p:txBody>
      </p:sp>
      <p:sp>
        <p:nvSpPr>
          <p:cNvPr id="263" name="Google Shape;263;p34"/>
          <p:cNvSpPr txBox="1"/>
          <p:nvPr/>
        </p:nvSpPr>
        <p:spPr>
          <a:xfrm>
            <a:off x="304800" y="4403118"/>
            <a:ext cx="36960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Link : https://github.com/Esedicol</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6412230" y="514350"/>
            <a:ext cx="2400300" cy="13029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zh-CN"/>
              <a:t>Register Child</a:t>
            </a:r>
            <a:endParaRPr/>
          </a:p>
        </p:txBody>
      </p:sp>
      <p:sp>
        <p:nvSpPr>
          <p:cNvPr id="269" name="Google Shape;269;p35"/>
          <p:cNvSpPr txBox="1"/>
          <p:nvPr>
            <p:ph idx="2" type="body"/>
          </p:nvPr>
        </p:nvSpPr>
        <p:spPr>
          <a:xfrm>
            <a:off x="6412230" y="1817370"/>
            <a:ext cx="2400300" cy="246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zh-CN">
                <a:solidFill>
                  <a:srgbClr val="000000"/>
                </a:solidFill>
              </a:rPr>
              <a:t>- </a:t>
            </a:r>
            <a:r>
              <a:rPr lang="zh-CN">
                <a:solidFill>
                  <a:srgbClr val="000000"/>
                </a:solidFill>
              </a:rPr>
              <a:t>using python3 we wrote a python script to ask for user input on screen</a:t>
            </a:r>
            <a:endParaRPr>
              <a:solidFill>
                <a:srgbClr val="000000"/>
              </a:solidFill>
            </a:endParaRPr>
          </a:p>
          <a:p>
            <a:pPr indent="0" lvl="0" marL="0" rtl="0" algn="l">
              <a:spcBef>
                <a:spcPts val="800"/>
              </a:spcBef>
              <a:spcAft>
                <a:spcPts val="0"/>
              </a:spcAft>
              <a:buNone/>
            </a:pPr>
            <a:r>
              <a:rPr lang="zh-CN">
                <a:solidFill>
                  <a:srgbClr val="000000"/>
                </a:solidFill>
              </a:rPr>
              <a:t>- we then inserted that data onto the database</a:t>
            </a:r>
            <a:endParaRPr>
              <a:solidFill>
                <a:srgbClr val="000000"/>
              </a:solidFill>
            </a:endParaRPr>
          </a:p>
          <a:p>
            <a:pPr indent="0" lvl="0" marL="0" rtl="0" algn="l">
              <a:spcBef>
                <a:spcPts val="800"/>
              </a:spcBef>
              <a:spcAft>
                <a:spcPts val="0"/>
              </a:spcAft>
              <a:buNone/>
            </a:pPr>
            <a:r>
              <a:t/>
            </a:r>
            <a:endParaRPr/>
          </a:p>
        </p:txBody>
      </p:sp>
      <p:pic>
        <p:nvPicPr>
          <p:cNvPr id="270" name="Google Shape;270;p35"/>
          <p:cNvPicPr preferRelativeResize="0"/>
          <p:nvPr/>
        </p:nvPicPr>
        <p:blipFill>
          <a:blip r:embed="rId3">
            <a:alphaModFix/>
          </a:blip>
          <a:stretch>
            <a:fillRect/>
          </a:stretch>
        </p:blipFill>
        <p:spPr>
          <a:xfrm>
            <a:off x="966675" y="259000"/>
            <a:ext cx="4268799" cy="2978500"/>
          </a:xfrm>
          <a:prstGeom prst="rect">
            <a:avLst/>
          </a:prstGeom>
          <a:noFill/>
          <a:ln>
            <a:noFill/>
          </a:ln>
        </p:spPr>
      </p:pic>
      <p:pic>
        <p:nvPicPr>
          <p:cNvPr id="271" name="Google Shape;271;p35"/>
          <p:cNvPicPr preferRelativeResize="0"/>
          <p:nvPr/>
        </p:nvPicPr>
        <p:blipFill>
          <a:blip r:embed="rId4">
            <a:alphaModFix/>
          </a:blip>
          <a:stretch>
            <a:fillRect/>
          </a:stretch>
        </p:blipFill>
        <p:spPr>
          <a:xfrm>
            <a:off x="625988" y="3487775"/>
            <a:ext cx="4950176" cy="136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6421355" y="-703625"/>
            <a:ext cx="2400300" cy="13029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zh-CN"/>
              <a:t>Database</a:t>
            </a:r>
            <a:endParaRPr/>
          </a:p>
        </p:txBody>
      </p:sp>
      <p:sp>
        <p:nvSpPr>
          <p:cNvPr id="277" name="Google Shape;277;p36"/>
          <p:cNvSpPr txBox="1"/>
          <p:nvPr>
            <p:ph idx="2" type="body"/>
          </p:nvPr>
        </p:nvSpPr>
        <p:spPr>
          <a:xfrm>
            <a:off x="6292575" y="599275"/>
            <a:ext cx="2790600" cy="246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zh-CN" sz="1400">
                <a:solidFill>
                  <a:srgbClr val="000000"/>
                </a:solidFill>
              </a:rPr>
              <a:t>since mongodb isn’t available due to version error, our second choice is called TinyDB.</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zh-CN" sz="1400">
                <a:solidFill>
                  <a:schemeClr val="dk1"/>
                </a:solidFill>
              </a:rPr>
              <a:t>The database will contain:</a:t>
            </a:r>
            <a:endParaRPr sz="1400">
              <a:solidFill>
                <a:schemeClr val="dk1"/>
              </a:solidFill>
            </a:endParaRPr>
          </a:p>
          <a:p>
            <a:pPr indent="-317500" lvl="0" marL="457200" rtl="0" algn="l">
              <a:spcBef>
                <a:spcPts val="0"/>
              </a:spcBef>
              <a:spcAft>
                <a:spcPts val="0"/>
              </a:spcAft>
              <a:buClr>
                <a:schemeClr val="dk1"/>
              </a:buClr>
              <a:buSzPts val="1400"/>
              <a:buFont typeface="Arial"/>
              <a:buChar char="-"/>
            </a:pPr>
            <a:r>
              <a:rPr lang="zh-CN" sz="1400">
                <a:solidFill>
                  <a:schemeClr val="dk1"/>
                </a:solidFill>
              </a:rPr>
              <a:t>children name</a:t>
            </a:r>
            <a:endParaRPr sz="1400">
              <a:solidFill>
                <a:schemeClr val="dk1"/>
              </a:solidFill>
            </a:endParaRPr>
          </a:p>
          <a:p>
            <a:pPr indent="-317500" lvl="0" marL="457200" rtl="0" algn="l">
              <a:spcBef>
                <a:spcPts val="0"/>
              </a:spcBef>
              <a:spcAft>
                <a:spcPts val="0"/>
              </a:spcAft>
              <a:buClr>
                <a:schemeClr val="dk1"/>
              </a:buClr>
              <a:buSzPts val="1400"/>
              <a:buFont typeface="Arial"/>
              <a:buChar char="-"/>
            </a:pPr>
            <a:r>
              <a:rPr lang="zh-CN" sz="1400">
                <a:solidFill>
                  <a:schemeClr val="dk1"/>
                </a:solidFill>
              </a:rPr>
              <a:t>children’s bluetooth address</a:t>
            </a:r>
            <a:endParaRPr sz="1400">
              <a:solidFill>
                <a:schemeClr val="dk1"/>
              </a:solidFill>
            </a:endParaRPr>
          </a:p>
          <a:p>
            <a:pPr indent="-317500" lvl="0" marL="457200" rtl="0" algn="l">
              <a:spcBef>
                <a:spcPts val="0"/>
              </a:spcBef>
              <a:spcAft>
                <a:spcPts val="0"/>
              </a:spcAft>
              <a:buClr>
                <a:schemeClr val="dk1"/>
              </a:buClr>
              <a:buSzPts val="1400"/>
              <a:buFont typeface="Arial"/>
              <a:buChar char="-"/>
            </a:pPr>
            <a:r>
              <a:rPr lang="zh-CN" sz="1400">
                <a:solidFill>
                  <a:schemeClr val="dk1"/>
                </a:solidFill>
              </a:rPr>
              <a:t>contact number of guardian</a:t>
            </a:r>
            <a:endParaRPr b="1" sz="1400">
              <a:solidFill>
                <a:srgbClr val="000000"/>
              </a:solidFill>
            </a:endParaRPr>
          </a:p>
          <a:p>
            <a:pPr indent="0" lvl="0" marL="0" rtl="0" algn="l">
              <a:spcBef>
                <a:spcPts val="800"/>
              </a:spcBef>
              <a:spcAft>
                <a:spcPts val="0"/>
              </a:spcAft>
              <a:buNone/>
            </a:pPr>
            <a:r>
              <a:t/>
            </a:r>
            <a:endParaRPr b="1">
              <a:solidFill>
                <a:srgbClr val="000000"/>
              </a:solidFill>
            </a:endParaRPr>
          </a:p>
        </p:txBody>
      </p:sp>
      <p:sp>
        <p:nvSpPr>
          <p:cNvPr id="278" name="Google Shape;278;p36"/>
          <p:cNvSpPr txBox="1"/>
          <p:nvPr/>
        </p:nvSpPr>
        <p:spPr>
          <a:xfrm>
            <a:off x="72975" y="3693450"/>
            <a:ext cx="6055500" cy="126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p:nvPr/>
        </p:nvSpPr>
        <p:spPr>
          <a:xfrm>
            <a:off x="250350" y="3483725"/>
            <a:ext cx="8643300" cy="1472400"/>
          </a:xfrm>
          <a:prstGeom prst="rect">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36"/>
          <p:cNvPicPr preferRelativeResize="0"/>
          <p:nvPr/>
        </p:nvPicPr>
        <p:blipFill rotWithShape="1">
          <a:blip r:embed="rId3">
            <a:alphaModFix/>
          </a:blip>
          <a:srcRect b="18146" l="0" r="0" t="0"/>
          <a:stretch/>
        </p:blipFill>
        <p:spPr>
          <a:xfrm>
            <a:off x="250350" y="947725"/>
            <a:ext cx="4799126" cy="1637701"/>
          </a:xfrm>
          <a:prstGeom prst="rect">
            <a:avLst/>
          </a:prstGeom>
          <a:noFill/>
          <a:ln>
            <a:noFill/>
          </a:ln>
        </p:spPr>
      </p:pic>
      <p:sp>
        <p:nvSpPr>
          <p:cNvPr id="281" name="Google Shape;281;p36"/>
          <p:cNvSpPr txBox="1"/>
          <p:nvPr/>
        </p:nvSpPr>
        <p:spPr>
          <a:xfrm>
            <a:off x="250350" y="2836325"/>
            <a:ext cx="3549600" cy="64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a:t>Accesing Database:</a:t>
            </a:r>
            <a:endParaRPr/>
          </a:p>
        </p:txBody>
      </p:sp>
      <p:pic>
        <p:nvPicPr>
          <p:cNvPr id="282" name="Google Shape;282;p36"/>
          <p:cNvPicPr preferRelativeResize="0"/>
          <p:nvPr/>
        </p:nvPicPr>
        <p:blipFill>
          <a:blip r:embed="rId4">
            <a:alphaModFix/>
          </a:blip>
          <a:stretch>
            <a:fillRect/>
          </a:stretch>
        </p:blipFill>
        <p:spPr>
          <a:xfrm>
            <a:off x="425100" y="3734625"/>
            <a:ext cx="8293799" cy="970600"/>
          </a:xfrm>
          <a:prstGeom prst="rect">
            <a:avLst/>
          </a:prstGeom>
          <a:noFill/>
          <a:ln>
            <a:noFill/>
          </a:ln>
        </p:spPr>
      </p:pic>
      <p:sp>
        <p:nvSpPr>
          <p:cNvPr id="283" name="Google Shape;283;p36"/>
          <p:cNvSpPr txBox="1"/>
          <p:nvPr/>
        </p:nvSpPr>
        <p:spPr>
          <a:xfrm>
            <a:off x="250350" y="243600"/>
            <a:ext cx="3549600" cy="64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a:t>Database Format: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7"/>
          <p:cNvSpPr txBox="1"/>
          <p:nvPr>
            <p:ph idx="2" type="body"/>
          </p:nvPr>
        </p:nvSpPr>
        <p:spPr>
          <a:xfrm>
            <a:off x="6412230" y="194070"/>
            <a:ext cx="2400300" cy="24690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zh-CN" sz="1800">
                <a:solidFill>
                  <a:schemeClr val="dk1"/>
                </a:solidFill>
                <a:latin typeface="Arial Black"/>
                <a:ea typeface="Arial Black"/>
                <a:cs typeface="Arial Black"/>
                <a:sym typeface="Arial Black"/>
              </a:rPr>
              <a:t>Bluetooth Detection</a:t>
            </a:r>
            <a:endParaRPr sz="1800">
              <a:solidFill>
                <a:schemeClr val="dk1"/>
              </a:solidFill>
              <a:latin typeface="Arial Black"/>
              <a:ea typeface="Arial Black"/>
              <a:cs typeface="Arial Black"/>
              <a:sym typeface="Arial Black"/>
            </a:endParaRPr>
          </a:p>
          <a:p>
            <a:pPr indent="0" lvl="0" marL="0" rtl="0" algn="l">
              <a:lnSpc>
                <a:spcPct val="90000"/>
              </a:lnSpc>
              <a:spcBef>
                <a:spcPts val="0"/>
              </a:spcBef>
              <a:spcAft>
                <a:spcPts val="0"/>
              </a:spcAft>
              <a:buNone/>
            </a:pPr>
            <a:r>
              <a:t/>
            </a:r>
            <a:endParaRPr sz="1800">
              <a:solidFill>
                <a:schemeClr val="dk1"/>
              </a:solidFill>
              <a:latin typeface="Arial Black"/>
              <a:ea typeface="Arial Black"/>
              <a:cs typeface="Arial Black"/>
              <a:sym typeface="Arial Black"/>
            </a:endParaRPr>
          </a:p>
          <a:p>
            <a:pPr indent="0" lvl="0" marL="0" rtl="0" algn="l">
              <a:lnSpc>
                <a:spcPct val="90000"/>
              </a:lnSpc>
              <a:spcBef>
                <a:spcPts val="0"/>
              </a:spcBef>
              <a:spcAft>
                <a:spcPts val="0"/>
              </a:spcAft>
              <a:buClr>
                <a:schemeClr val="dk1"/>
              </a:buClr>
              <a:buSzPts val="1100"/>
              <a:buFont typeface="Arial"/>
              <a:buNone/>
            </a:pPr>
            <a:r>
              <a:rPr lang="zh-CN" sz="1400">
                <a:solidFill>
                  <a:schemeClr val="dk1"/>
                </a:solidFill>
              </a:rPr>
              <a:t>we used the python3 bluetooth module to detect available devices and store that in the database.</a:t>
            </a:r>
            <a:endParaRPr sz="1400">
              <a:solidFill>
                <a:schemeClr val="dk1"/>
              </a:solidFill>
            </a:endParaRPr>
          </a:p>
        </p:txBody>
      </p:sp>
      <p:sp>
        <p:nvSpPr>
          <p:cNvPr id="289" name="Google Shape;289;p37"/>
          <p:cNvSpPr txBox="1"/>
          <p:nvPr>
            <p:ph type="title"/>
          </p:nvPr>
        </p:nvSpPr>
        <p:spPr>
          <a:xfrm>
            <a:off x="182400" y="282725"/>
            <a:ext cx="2400300" cy="357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zh-CN" sz="1400">
                <a:latin typeface="Arial"/>
                <a:ea typeface="Arial"/>
                <a:cs typeface="Arial"/>
                <a:sym typeface="Arial"/>
              </a:rPr>
              <a:t>Bluetooth detection code:</a:t>
            </a:r>
            <a:endParaRPr sz="1400">
              <a:latin typeface="Arial"/>
              <a:ea typeface="Arial"/>
              <a:cs typeface="Arial"/>
              <a:sym typeface="Arial"/>
            </a:endParaRPr>
          </a:p>
        </p:txBody>
      </p:sp>
      <p:sp>
        <p:nvSpPr>
          <p:cNvPr id="290" name="Google Shape;290;p37"/>
          <p:cNvSpPr txBox="1"/>
          <p:nvPr>
            <p:ph type="title"/>
          </p:nvPr>
        </p:nvSpPr>
        <p:spPr>
          <a:xfrm>
            <a:off x="182400" y="2356725"/>
            <a:ext cx="4897200" cy="357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zh-CN" sz="1400">
                <a:latin typeface="Arial"/>
                <a:ea typeface="Arial"/>
                <a:cs typeface="Arial"/>
                <a:sym typeface="Arial"/>
              </a:rPr>
              <a:t>Screen output:</a:t>
            </a:r>
            <a:endParaRPr sz="1400">
              <a:latin typeface="Arial"/>
              <a:ea typeface="Arial"/>
              <a:cs typeface="Arial"/>
              <a:sym typeface="Arial"/>
            </a:endParaRPr>
          </a:p>
        </p:txBody>
      </p:sp>
      <p:pic>
        <p:nvPicPr>
          <p:cNvPr id="291" name="Google Shape;291;p37"/>
          <p:cNvPicPr preferRelativeResize="0"/>
          <p:nvPr/>
        </p:nvPicPr>
        <p:blipFill>
          <a:blip r:embed="rId3">
            <a:alphaModFix/>
          </a:blip>
          <a:stretch>
            <a:fillRect/>
          </a:stretch>
        </p:blipFill>
        <p:spPr>
          <a:xfrm>
            <a:off x="182400" y="2863475"/>
            <a:ext cx="5393026" cy="1837000"/>
          </a:xfrm>
          <a:prstGeom prst="rect">
            <a:avLst/>
          </a:prstGeom>
          <a:noFill/>
          <a:ln>
            <a:noFill/>
          </a:ln>
        </p:spPr>
      </p:pic>
      <p:pic>
        <p:nvPicPr>
          <p:cNvPr id="292" name="Google Shape;292;p37"/>
          <p:cNvPicPr preferRelativeResize="0"/>
          <p:nvPr/>
        </p:nvPicPr>
        <p:blipFill>
          <a:blip r:embed="rId4">
            <a:alphaModFix/>
          </a:blip>
          <a:stretch>
            <a:fillRect/>
          </a:stretch>
        </p:blipFill>
        <p:spPr>
          <a:xfrm>
            <a:off x="182400" y="753050"/>
            <a:ext cx="5895450" cy="974450"/>
          </a:xfrm>
          <a:prstGeom prst="rect">
            <a:avLst/>
          </a:prstGeom>
          <a:noFill/>
          <a:ln>
            <a:noFill/>
          </a:ln>
        </p:spPr>
      </p:pic>
      <p:pic>
        <p:nvPicPr>
          <p:cNvPr id="293" name="Google Shape;293;p37"/>
          <p:cNvPicPr preferRelativeResize="0"/>
          <p:nvPr/>
        </p:nvPicPr>
        <p:blipFill>
          <a:blip r:embed="rId5">
            <a:alphaModFix/>
          </a:blip>
          <a:stretch>
            <a:fillRect/>
          </a:stretch>
        </p:blipFill>
        <p:spPr>
          <a:xfrm>
            <a:off x="6176900" y="2006350"/>
            <a:ext cx="2967101" cy="2006276"/>
          </a:xfrm>
          <a:prstGeom prst="rect">
            <a:avLst/>
          </a:prstGeom>
          <a:noFill/>
          <a:ln>
            <a:noFill/>
          </a:ln>
        </p:spPr>
      </p:pic>
      <p:sp>
        <p:nvSpPr>
          <p:cNvPr id="294" name="Google Shape;294;p37"/>
          <p:cNvSpPr/>
          <p:nvPr/>
        </p:nvSpPr>
        <p:spPr>
          <a:xfrm>
            <a:off x="6228750" y="2023125"/>
            <a:ext cx="875400" cy="7455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6333300" y="156100"/>
            <a:ext cx="2400300" cy="4155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zh-CN"/>
              <a:t>Nexmo</a:t>
            </a:r>
            <a:endParaRPr/>
          </a:p>
        </p:txBody>
      </p:sp>
      <p:sp>
        <p:nvSpPr>
          <p:cNvPr id="300" name="Google Shape;300;p38"/>
          <p:cNvSpPr txBox="1"/>
          <p:nvPr>
            <p:ph idx="2" type="body"/>
          </p:nvPr>
        </p:nvSpPr>
        <p:spPr>
          <a:xfrm>
            <a:off x="6333299" y="672525"/>
            <a:ext cx="2731800" cy="246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zh-CN" sz="1400">
                <a:solidFill>
                  <a:srgbClr val="000000"/>
                </a:solidFill>
              </a:rPr>
              <a:t>We had errors when using nexmo so we decided to use a simpler API for sending text messages called nexmo.</a:t>
            </a:r>
            <a:endParaRPr b="1" sz="1400">
              <a:solidFill>
                <a:srgbClr val="000000"/>
              </a:solidFill>
            </a:endParaRPr>
          </a:p>
          <a:p>
            <a:pPr indent="0" lvl="0" marL="0" rtl="0" algn="l">
              <a:spcBef>
                <a:spcPts val="800"/>
              </a:spcBef>
              <a:spcAft>
                <a:spcPts val="0"/>
              </a:spcAft>
              <a:buNone/>
            </a:pPr>
            <a:r>
              <a:rPr b="1" lang="zh-CN" sz="1400">
                <a:solidFill>
                  <a:srgbClr val="000000"/>
                </a:solidFill>
              </a:rPr>
              <a:t>nexmo (not free):</a:t>
            </a:r>
            <a:endParaRPr b="1" sz="1400">
              <a:solidFill>
                <a:srgbClr val="000000"/>
              </a:solidFill>
            </a:endParaRPr>
          </a:p>
          <a:p>
            <a:pPr indent="-317500" lvl="0" marL="457200" rtl="0" algn="l">
              <a:spcBef>
                <a:spcPts val="800"/>
              </a:spcBef>
              <a:spcAft>
                <a:spcPts val="0"/>
              </a:spcAft>
              <a:buClr>
                <a:srgbClr val="000000"/>
              </a:buClr>
              <a:buSzPts val="1400"/>
              <a:buChar char="-"/>
            </a:pPr>
            <a:r>
              <a:rPr b="1" lang="zh-CN" sz="1400">
                <a:solidFill>
                  <a:srgbClr val="000000"/>
                </a:solidFill>
              </a:rPr>
              <a:t>text</a:t>
            </a:r>
            <a:endParaRPr b="1" sz="1400">
              <a:solidFill>
                <a:srgbClr val="000000"/>
              </a:solidFill>
            </a:endParaRPr>
          </a:p>
          <a:p>
            <a:pPr indent="-317500" lvl="0" marL="457200" rtl="0" algn="l">
              <a:spcBef>
                <a:spcPts val="0"/>
              </a:spcBef>
              <a:spcAft>
                <a:spcPts val="0"/>
              </a:spcAft>
              <a:buClr>
                <a:srgbClr val="000000"/>
              </a:buClr>
              <a:buSzPts val="1400"/>
              <a:buChar char="-"/>
            </a:pPr>
            <a:r>
              <a:rPr b="1" lang="zh-CN" sz="1400">
                <a:solidFill>
                  <a:srgbClr val="000000"/>
                </a:solidFill>
              </a:rPr>
              <a:t>call</a:t>
            </a:r>
            <a:endParaRPr b="1" sz="1400">
              <a:solidFill>
                <a:srgbClr val="000000"/>
              </a:solidFill>
            </a:endParaRPr>
          </a:p>
          <a:p>
            <a:pPr indent="-317500" lvl="0" marL="457200" rtl="0" algn="l">
              <a:spcBef>
                <a:spcPts val="0"/>
              </a:spcBef>
              <a:spcAft>
                <a:spcPts val="0"/>
              </a:spcAft>
              <a:buClr>
                <a:srgbClr val="000000"/>
              </a:buClr>
              <a:buSzPts val="1400"/>
              <a:buChar char="-"/>
            </a:pPr>
            <a:r>
              <a:rPr b="1" lang="zh-CN" sz="1400">
                <a:solidFill>
                  <a:srgbClr val="000000"/>
                </a:solidFill>
              </a:rPr>
              <a:t>email</a:t>
            </a:r>
            <a:endParaRPr b="1" sz="1400">
              <a:solidFill>
                <a:srgbClr val="000000"/>
              </a:solidFill>
            </a:endParaRPr>
          </a:p>
        </p:txBody>
      </p:sp>
      <p:pic>
        <p:nvPicPr>
          <p:cNvPr id="301" name="Google Shape;301;p38"/>
          <p:cNvPicPr preferRelativeResize="0"/>
          <p:nvPr/>
        </p:nvPicPr>
        <p:blipFill>
          <a:blip r:embed="rId3">
            <a:alphaModFix/>
          </a:blip>
          <a:stretch>
            <a:fillRect/>
          </a:stretch>
        </p:blipFill>
        <p:spPr>
          <a:xfrm>
            <a:off x="156300" y="225071"/>
            <a:ext cx="5681180" cy="1302900"/>
          </a:xfrm>
          <a:prstGeom prst="rect">
            <a:avLst/>
          </a:prstGeom>
          <a:noFill/>
          <a:ln>
            <a:noFill/>
          </a:ln>
        </p:spPr>
      </p:pic>
      <p:sp>
        <p:nvSpPr>
          <p:cNvPr id="302" name="Google Shape;302;p38"/>
          <p:cNvSpPr/>
          <p:nvPr/>
        </p:nvSpPr>
        <p:spPr>
          <a:xfrm>
            <a:off x="255350" y="3036675"/>
            <a:ext cx="8643300" cy="1984200"/>
          </a:xfrm>
          <a:prstGeom prst="rect">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38"/>
          <p:cNvPicPr preferRelativeResize="0"/>
          <p:nvPr/>
        </p:nvPicPr>
        <p:blipFill>
          <a:blip r:embed="rId4">
            <a:alphaModFix/>
          </a:blip>
          <a:stretch>
            <a:fillRect/>
          </a:stretch>
        </p:blipFill>
        <p:spPr>
          <a:xfrm>
            <a:off x="427775" y="3242450"/>
            <a:ext cx="8270601" cy="1585375"/>
          </a:xfrm>
          <a:prstGeom prst="rect">
            <a:avLst/>
          </a:prstGeom>
          <a:noFill/>
          <a:ln>
            <a:noFill/>
          </a:ln>
        </p:spPr>
      </p:pic>
      <p:sp>
        <p:nvSpPr>
          <p:cNvPr id="304" name="Google Shape;304;p38"/>
          <p:cNvSpPr txBox="1"/>
          <p:nvPr/>
        </p:nvSpPr>
        <p:spPr>
          <a:xfrm>
            <a:off x="156300" y="1733763"/>
            <a:ext cx="5917500" cy="130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a:t> Python Script:</a:t>
            </a:r>
            <a:endParaRPr/>
          </a:p>
          <a:p>
            <a:pPr indent="-317500" lvl="0" marL="457200" rtl="0" algn="l">
              <a:spcBef>
                <a:spcPts val="0"/>
              </a:spcBef>
              <a:spcAft>
                <a:spcPts val="0"/>
              </a:spcAft>
              <a:buSzPts val="1400"/>
              <a:buChar char="-"/>
            </a:pPr>
            <a:r>
              <a:rPr lang="zh-CN"/>
              <a:t>python method will take in two parameters, ‘sendTo’ and ‘name’</a:t>
            </a:r>
            <a:endParaRPr/>
          </a:p>
          <a:p>
            <a:pPr indent="-317500" lvl="0" marL="457200" rtl="0" algn="l">
              <a:spcBef>
                <a:spcPts val="0"/>
              </a:spcBef>
              <a:spcAft>
                <a:spcPts val="0"/>
              </a:spcAft>
              <a:buSzPts val="1400"/>
              <a:buChar char="-"/>
            </a:pPr>
            <a:r>
              <a:rPr lang="zh-CN"/>
              <a:t>‘sendTo’ is the mobile number of parents</a:t>
            </a:r>
            <a:endParaRPr/>
          </a:p>
          <a:p>
            <a:pPr indent="-317500" lvl="0" marL="457200" rtl="0" algn="l">
              <a:spcBef>
                <a:spcPts val="0"/>
              </a:spcBef>
              <a:spcAft>
                <a:spcPts val="0"/>
              </a:spcAft>
              <a:buSzPts val="1400"/>
              <a:buChar char="-"/>
            </a:pPr>
            <a:r>
              <a:rPr lang="zh-CN"/>
              <a:t>‘name’ used to define which children we are refering 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6265125" y="-66525"/>
            <a:ext cx="2897100" cy="1637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zh-CN" sz="3000"/>
              <a:t>Result</a:t>
            </a:r>
            <a:endParaRPr sz="3000"/>
          </a:p>
          <a:p>
            <a:pPr indent="0" lvl="0" marL="0" rtl="0" algn="ctr">
              <a:spcBef>
                <a:spcPts val="0"/>
              </a:spcBef>
              <a:spcAft>
                <a:spcPts val="0"/>
              </a:spcAft>
              <a:buNone/>
            </a:pPr>
            <a:r>
              <a:rPr lang="zh-CN" sz="1800"/>
              <a:t>Presence detection and sending of alert messages</a:t>
            </a:r>
            <a:endParaRPr sz="1800"/>
          </a:p>
        </p:txBody>
      </p:sp>
      <p:sp>
        <p:nvSpPr>
          <p:cNvPr id="310" name="Google Shape;310;p39"/>
          <p:cNvSpPr txBox="1"/>
          <p:nvPr>
            <p:ph type="title"/>
          </p:nvPr>
        </p:nvSpPr>
        <p:spPr>
          <a:xfrm>
            <a:off x="6354525" y="3228375"/>
            <a:ext cx="2718300" cy="5085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b="1" lang="zh-CN" sz="1400">
                <a:latin typeface="Arial"/>
                <a:ea typeface="Arial"/>
                <a:cs typeface="Arial"/>
                <a:sym typeface="Arial"/>
              </a:rPr>
              <a:t>This is the screen output of our pressence detection:</a:t>
            </a:r>
            <a:endParaRPr b="1" sz="1400">
              <a:latin typeface="Arial"/>
              <a:ea typeface="Arial"/>
              <a:cs typeface="Arial"/>
              <a:sym typeface="Arial"/>
            </a:endParaRPr>
          </a:p>
          <a:p>
            <a:pPr indent="-317500" lvl="0" marL="457200" rtl="0" algn="l">
              <a:spcBef>
                <a:spcPts val="0"/>
              </a:spcBef>
              <a:spcAft>
                <a:spcPts val="0"/>
              </a:spcAft>
              <a:buSzPts val="1400"/>
              <a:buFont typeface="Arial"/>
              <a:buChar char="-"/>
            </a:pPr>
            <a:r>
              <a:rPr lang="zh-CN" sz="1400">
                <a:latin typeface="Arial"/>
                <a:ea typeface="Arial"/>
                <a:cs typeface="Arial"/>
                <a:sym typeface="Arial"/>
              </a:rPr>
              <a:t>displays whos on the bus</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zh-CN" sz="1400">
                <a:latin typeface="Arial"/>
                <a:ea typeface="Arial"/>
                <a:cs typeface="Arial"/>
                <a:sym typeface="Arial"/>
              </a:rPr>
              <a:t>displays whos not on the bus</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zh-CN" sz="1400">
                <a:latin typeface="Arial"/>
                <a:ea typeface="Arial"/>
                <a:cs typeface="Arial"/>
                <a:sym typeface="Arial"/>
              </a:rPr>
              <a:t>displays current time</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zh-CN" sz="1400">
                <a:latin typeface="Arial"/>
                <a:ea typeface="Arial"/>
                <a:cs typeface="Arial"/>
                <a:sym typeface="Arial"/>
              </a:rPr>
              <a:t>displays current balance</a:t>
            </a:r>
            <a:endParaRPr sz="1400">
              <a:latin typeface="Arial"/>
              <a:ea typeface="Arial"/>
              <a:cs typeface="Arial"/>
              <a:sym typeface="Arial"/>
            </a:endParaRPr>
          </a:p>
        </p:txBody>
      </p:sp>
      <p:pic>
        <p:nvPicPr>
          <p:cNvPr id="311" name="Google Shape;311;p39"/>
          <p:cNvPicPr preferRelativeResize="0"/>
          <p:nvPr/>
        </p:nvPicPr>
        <p:blipFill>
          <a:blip r:embed="rId3">
            <a:alphaModFix/>
          </a:blip>
          <a:stretch>
            <a:fillRect/>
          </a:stretch>
        </p:blipFill>
        <p:spPr>
          <a:xfrm>
            <a:off x="2954776" y="3132400"/>
            <a:ext cx="2962025" cy="1876925"/>
          </a:xfrm>
          <a:prstGeom prst="rect">
            <a:avLst/>
          </a:prstGeom>
          <a:noFill/>
          <a:ln>
            <a:noFill/>
          </a:ln>
        </p:spPr>
      </p:pic>
      <p:pic>
        <p:nvPicPr>
          <p:cNvPr id="312" name="Google Shape;312;p39"/>
          <p:cNvPicPr preferRelativeResize="0"/>
          <p:nvPr/>
        </p:nvPicPr>
        <p:blipFill>
          <a:blip r:embed="rId4">
            <a:alphaModFix/>
          </a:blip>
          <a:stretch>
            <a:fillRect/>
          </a:stretch>
        </p:blipFill>
        <p:spPr>
          <a:xfrm>
            <a:off x="152400" y="152400"/>
            <a:ext cx="4718909" cy="2827600"/>
          </a:xfrm>
          <a:prstGeom prst="rect">
            <a:avLst/>
          </a:prstGeom>
          <a:noFill/>
          <a:ln>
            <a:noFill/>
          </a:ln>
        </p:spPr>
      </p:pic>
      <p:cxnSp>
        <p:nvCxnSpPr>
          <p:cNvPr id="313" name="Google Shape;313;p39"/>
          <p:cNvCxnSpPr/>
          <p:nvPr/>
        </p:nvCxnSpPr>
        <p:spPr>
          <a:xfrm>
            <a:off x="1112600" y="2936525"/>
            <a:ext cx="2070300" cy="1456800"/>
          </a:xfrm>
          <a:prstGeom prst="curvedConnector3">
            <a:avLst>
              <a:gd fmla="val 10572" name="adj1"/>
            </a:avLst>
          </a:prstGeom>
          <a:noFill/>
          <a:ln cap="flat" cmpd="sng" w="38100">
            <a:solidFill>
              <a:srgbClr val="CC0000"/>
            </a:solidFill>
            <a:prstDash val="solid"/>
            <a:round/>
            <a:headEnd len="med" w="med" type="triangl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6412230" y="514350"/>
            <a:ext cx="2400300" cy="13029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zh-CN"/>
              <a:t> Evaluation</a:t>
            </a:r>
            <a:endParaRPr/>
          </a:p>
        </p:txBody>
      </p:sp>
      <p:pic>
        <p:nvPicPr>
          <p:cNvPr id="319" name="Google Shape;319;p40"/>
          <p:cNvPicPr preferRelativeResize="0"/>
          <p:nvPr/>
        </p:nvPicPr>
        <p:blipFill>
          <a:blip r:embed="rId3">
            <a:alphaModFix/>
          </a:blip>
          <a:stretch>
            <a:fillRect/>
          </a:stretch>
        </p:blipFill>
        <p:spPr>
          <a:xfrm>
            <a:off x="6231025" y="2870375"/>
            <a:ext cx="2912976" cy="2273125"/>
          </a:xfrm>
          <a:prstGeom prst="rect">
            <a:avLst/>
          </a:prstGeom>
          <a:noFill/>
          <a:ln>
            <a:noFill/>
          </a:ln>
        </p:spPr>
      </p:pic>
      <p:graphicFrame>
        <p:nvGraphicFramePr>
          <p:cNvPr id="320" name="Google Shape;320;p40"/>
          <p:cNvGraphicFramePr/>
          <p:nvPr/>
        </p:nvGraphicFramePr>
        <p:xfrm>
          <a:off x="0" y="10"/>
          <a:ext cx="3000000" cy="3000000"/>
        </p:xfrm>
        <a:graphic>
          <a:graphicData uri="http://schemas.openxmlformats.org/drawingml/2006/table">
            <a:tbl>
              <a:tblPr>
                <a:noFill/>
                <a:tableStyleId>{6E61A3F2-6A95-4755-B94D-EDB47E883521}</a:tableStyleId>
              </a:tblPr>
              <a:tblGrid>
                <a:gridCol w="775025"/>
                <a:gridCol w="4805000"/>
                <a:gridCol w="651000"/>
              </a:tblGrid>
              <a:tr h="549100">
                <a:tc gridSpan="3">
                  <a:txBody>
                    <a:bodyPr>
                      <a:noAutofit/>
                    </a:bodyPr>
                    <a:lstStyle/>
                    <a:p>
                      <a:pPr indent="0" lvl="0" marL="0" rtl="0" algn="ctr">
                        <a:spcBef>
                          <a:spcPts val="0"/>
                        </a:spcBef>
                        <a:spcAft>
                          <a:spcPts val="0"/>
                        </a:spcAft>
                        <a:buClr>
                          <a:schemeClr val="dk1"/>
                        </a:buClr>
                        <a:buSzPts val="1100"/>
                        <a:buFont typeface="Arial"/>
                        <a:buNone/>
                      </a:pPr>
                      <a:r>
                        <a:rPr b="1" lang="zh-CN" sz="1800"/>
                        <a:t> Waiting time evaluation system</a:t>
                      </a:r>
                      <a:endParaRPr b="1" sz="1800"/>
                    </a:p>
                  </a:txBody>
                  <a:tcPr marT="91425" marB="91425" marR="91425" marL="91425">
                    <a:solidFill>
                      <a:srgbClr val="F3F3F3"/>
                    </a:solidFill>
                  </a:tcPr>
                </a:tc>
                <a:tc hMerge="1"/>
                <a:tc hMerge="1"/>
              </a:tr>
              <a:tr h="473950">
                <a:tc>
                  <a:txBody>
                    <a:bodyPr>
                      <a:noAutofit/>
                    </a:bodyPr>
                    <a:lstStyle/>
                    <a:p>
                      <a:pPr indent="0" lvl="0" marL="0" rtl="0" algn="ctr">
                        <a:spcBef>
                          <a:spcPts val="0"/>
                        </a:spcBef>
                        <a:spcAft>
                          <a:spcPts val="0"/>
                        </a:spcAft>
                        <a:buNone/>
                      </a:pPr>
                      <a:r>
                        <a:rPr lang="zh-CN"/>
                        <a:t>1</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rPr lang="zh-CN">
                          <a:solidFill>
                            <a:schemeClr val="dk1"/>
                          </a:solidFill>
                        </a:rPr>
                        <a:t>Send data to cloud </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3F3F3"/>
                    </a:solidFill>
                  </a:tcPr>
                </a:tc>
              </a:tr>
              <a:tr h="488625">
                <a:tc>
                  <a:txBody>
                    <a:bodyPr>
                      <a:noAutofit/>
                    </a:bodyPr>
                    <a:lstStyle/>
                    <a:p>
                      <a:pPr indent="0" lvl="0" marL="0" rtl="0" algn="ctr">
                        <a:spcBef>
                          <a:spcPts val="0"/>
                        </a:spcBef>
                        <a:spcAft>
                          <a:spcPts val="0"/>
                        </a:spcAft>
                        <a:buNone/>
                      </a:pPr>
                      <a:r>
                        <a:rPr lang="zh-CN"/>
                        <a:t>2</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rPr lang="zh-CN"/>
                        <a:t>count bluetooth signals successfully</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3F3F3"/>
                    </a:solidFill>
                  </a:tcPr>
                </a:tc>
              </a:tr>
              <a:tr h="470775">
                <a:tc>
                  <a:txBody>
                    <a:bodyPr>
                      <a:noAutofit/>
                    </a:bodyPr>
                    <a:lstStyle/>
                    <a:p>
                      <a:pPr indent="0" lvl="0" marL="0" rtl="0" algn="ctr">
                        <a:spcBef>
                          <a:spcPts val="0"/>
                        </a:spcBef>
                        <a:spcAft>
                          <a:spcPts val="0"/>
                        </a:spcAft>
                        <a:buNone/>
                      </a:pPr>
                      <a:r>
                        <a:rPr lang="zh-CN"/>
                        <a:t>3</a:t>
                      </a:r>
                      <a:endParaRPr/>
                    </a:p>
                  </a:txBody>
                  <a:tcPr marT="91425" marB="91425" marR="91425" marL="91425">
                    <a:solidFill>
                      <a:srgbClr val="F3F3F3"/>
                    </a:solidFill>
                  </a:tcPr>
                </a:tc>
                <a:tc>
                  <a:txBody>
                    <a:bodyPr>
                      <a:noAutofit/>
                    </a:bodyPr>
                    <a:lstStyle/>
                    <a:p>
                      <a:pPr indent="0" lvl="0" marL="0" rtl="0" algn="l">
                        <a:spcBef>
                          <a:spcPts val="0"/>
                        </a:spcBef>
                        <a:spcAft>
                          <a:spcPts val="0"/>
                        </a:spcAft>
                        <a:buClr>
                          <a:schemeClr val="dk1"/>
                        </a:buClr>
                        <a:buSzPts val="1100"/>
                        <a:buFont typeface="Arial"/>
                        <a:buNone/>
                      </a:pPr>
                      <a:r>
                        <a:rPr lang="zh-CN">
                          <a:solidFill>
                            <a:schemeClr val="dk1"/>
                          </a:solidFill>
                        </a:rPr>
                        <a:t>Calculate empty seats and waiting time</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3F3F3"/>
                    </a:solidFill>
                  </a:tcPr>
                </a:tc>
              </a:tr>
              <a:tr h="470775">
                <a:tc>
                  <a:txBody>
                    <a:bodyPr>
                      <a:noAutofit/>
                    </a:bodyPr>
                    <a:lstStyle/>
                    <a:p>
                      <a:pPr indent="0" lvl="0" marL="0" rtl="0" algn="ctr">
                        <a:spcBef>
                          <a:spcPts val="0"/>
                        </a:spcBef>
                        <a:spcAft>
                          <a:spcPts val="0"/>
                        </a:spcAft>
                        <a:buNone/>
                      </a:pPr>
                      <a:r>
                        <a:rPr lang="zh-CN"/>
                        <a:t>4</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rPr lang="zh-CN"/>
                        <a:t>Display real-time position though Google map API</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3F3F3"/>
                    </a:solidFill>
                  </a:tcPr>
                </a:tc>
              </a:tr>
            </a:tbl>
          </a:graphicData>
        </a:graphic>
      </p:graphicFrame>
      <p:graphicFrame>
        <p:nvGraphicFramePr>
          <p:cNvPr id="321" name="Google Shape;321;p40"/>
          <p:cNvGraphicFramePr/>
          <p:nvPr/>
        </p:nvGraphicFramePr>
        <p:xfrm>
          <a:off x="0" y="2453232"/>
          <a:ext cx="3000000" cy="3000000"/>
        </p:xfrm>
        <a:graphic>
          <a:graphicData uri="http://schemas.openxmlformats.org/drawingml/2006/table">
            <a:tbl>
              <a:tblPr>
                <a:noFill/>
                <a:tableStyleId>{6E61A3F2-6A95-4755-B94D-EDB47E883521}</a:tableStyleId>
              </a:tblPr>
              <a:tblGrid>
                <a:gridCol w="775025"/>
                <a:gridCol w="4805000"/>
                <a:gridCol w="650975"/>
              </a:tblGrid>
              <a:tr h="576425">
                <a:tc gridSpan="3">
                  <a:txBody>
                    <a:bodyPr>
                      <a:noAutofit/>
                    </a:bodyPr>
                    <a:lstStyle/>
                    <a:p>
                      <a:pPr indent="0" lvl="0" marL="0" rtl="0" algn="ctr">
                        <a:spcBef>
                          <a:spcPts val="0"/>
                        </a:spcBef>
                        <a:spcAft>
                          <a:spcPts val="0"/>
                        </a:spcAft>
                        <a:buNone/>
                      </a:pPr>
                      <a:r>
                        <a:rPr b="1" lang="zh-CN" sz="1800"/>
                        <a:t>Parental Monitor Application</a:t>
                      </a:r>
                      <a:endParaRPr b="1"/>
                    </a:p>
                  </a:txBody>
                  <a:tcPr marT="91425" marB="91425" marR="91425" marL="91425">
                    <a:solidFill>
                      <a:srgbClr val="F3F3F3"/>
                    </a:solidFill>
                  </a:tcPr>
                </a:tc>
                <a:tc hMerge="1"/>
                <a:tc hMerge="1"/>
              </a:tr>
              <a:tr h="540600">
                <a:tc>
                  <a:txBody>
                    <a:bodyPr>
                      <a:noAutofit/>
                    </a:bodyPr>
                    <a:lstStyle/>
                    <a:p>
                      <a:pPr indent="0" lvl="0" marL="0" rtl="0" algn="ctr">
                        <a:spcBef>
                          <a:spcPts val="0"/>
                        </a:spcBef>
                        <a:spcAft>
                          <a:spcPts val="0"/>
                        </a:spcAft>
                        <a:buNone/>
                      </a:pPr>
                      <a:r>
                        <a:rPr lang="zh-CN"/>
                        <a:t>1</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rPr lang="zh-CN"/>
                        <a:t>Detect and record the presence or absence of a child </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3F3F3"/>
                    </a:solidFill>
                  </a:tcPr>
                </a:tc>
              </a:tr>
              <a:tr h="540600">
                <a:tc>
                  <a:txBody>
                    <a:bodyPr>
                      <a:noAutofit/>
                    </a:bodyPr>
                    <a:lstStyle/>
                    <a:p>
                      <a:pPr indent="0" lvl="0" marL="0" rtl="0" algn="ctr">
                        <a:spcBef>
                          <a:spcPts val="0"/>
                        </a:spcBef>
                        <a:spcAft>
                          <a:spcPts val="0"/>
                        </a:spcAft>
                        <a:buNone/>
                      </a:pPr>
                      <a:r>
                        <a:rPr lang="zh-CN"/>
                        <a:t>2</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rPr lang="zh-CN"/>
                        <a:t>Analysis on the cloud</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3F3F3"/>
                    </a:solidFill>
                  </a:tcPr>
                </a:tc>
              </a:tr>
              <a:tr h="540600">
                <a:tc>
                  <a:txBody>
                    <a:bodyPr>
                      <a:noAutofit/>
                    </a:bodyPr>
                    <a:lstStyle/>
                    <a:p>
                      <a:pPr indent="0" lvl="0" marL="0" rtl="0" algn="ctr">
                        <a:spcBef>
                          <a:spcPts val="0"/>
                        </a:spcBef>
                        <a:spcAft>
                          <a:spcPts val="0"/>
                        </a:spcAft>
                        <a:buNone/>
                      </a:pPr>
                      <a:r>
                        <a:rPr lang="zh-CN"/>
                        <a:t>3</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rPr lang="zh-CN"/>
                        <a:t>Send text to parents whether their children missed bus</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3F3F3"/>
                    </a:solidFill>
                  </a:tcPr>
                </a:tc>
              </a:tr>
              <a:tr h="492050">
                <a:tc>
                  <a:txBody>
                    <a:bodyPr>
                      <a:noAutofit/>
                    </a:bodyPr>
                    <a:lstStyle/>
                    <a:p>
                      <a:pPr indent="0" lvl="0" marL="0" rtl="0" algn="ctr">
                        <a:spcBef>
                          <a:spcPts val="0"/>
                        </a:spcBef>
                        <a:spcAft>
                          <a:spcPts val="0"/>
                        </a:spcAft>
                        <a:buNone/>
                      </a:pPr>
                      <a:r>
                        <a:rPr lang="zh-CN"/>
                        <a:t>4</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rPr lang="zh-CN"/>
                        <a:t>Get time table from cloud and send to parents</a:t>
                      </a:r>
                      <a:endParaRPr/>
                    </a:p>
                  </a:txBody>
                  <a:tcPr marT="91425" marB="91425" marR="91425" marL="91425">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3F3F3"/>
                    </a:solidFill>
                  </a:tcPr>
                </a:tc>
              </a:tr>
            </a:tbl>
          </a:graphicData>
        </a:graphic>
      </p:graphicFrame>
      <p:pic>
        <p:nvPicPr>
          <p:cNvPr id="322" name="Google Shape;322;p40"/>
          <p:cNvPicPr preferRelativeResize="0"/>
          <p:nvPr/>
        </p:nvPicPr>
        <p:blipFill>
          <a:blip r:embed="rId4">
            <a:alphaModFix/>
          </a:blip>
          <a:stretch>
            <a:fillRect/>
          </a:stretch>
        </p:blipFill>
        <p:spPr>
          <a:xfrm>
            <a:off x="5580025" y="549100"/>
            <a:ext cx="592175" cy="473950"/>
          </a:xfrm>
          <a:prstGeom prst="rect">
            <a:avLst/>
          </a:prstGeom>
          <a:noFill/>
          <a:ln>
            <a:noFill/>
          </a:ln>
        </p:spPr>
      </p:pic>
      <p:pic>
        <p:nvPicPr>
          <p:cNvPr id="323" name="Google Shape;323;p40"/>
          <p:cNvPicPr preferRelativeResize="0"/>
          <p:nvPr/>
        </p:nvPicPr>
        <p:blipFill>
          <a:blip r:embed="rId4">
            <a:alphaModFix/>
          </a:blip>
          <a:stretch>
            <a:fillRect/>
          </a:stretch>
        </p:blipFill>
        <p:spPr>
          <a:xfrm>
            <a:off x="5580025" y="989638"/>
            <a:ext cx="592175" cy="473950"/>
          </a:xfrm>
          <a:prstGeom prst="rect">
            <a:avLst/>
          </a:prstGeom>
          <a:noFill/>
          <a:ln>
            <a:noFill/>
          </a:ln>
        </p:spPr>
      </p:pic>
      <p:pic>
        <p:nvPicPr>
          <p:cNvPr id="324" name="Google Shape;324;p40"/>
          <p:cNvPicPr preferRelativeResize="0"/>
          <p:nvPr/>
        </p:nvPicPr>
        <p:blipFill>
          <a:blip r:embed="rId4">
            <a:alphaModFix/>
          </a:blip>
          <a:stretch>
            <a:fillRect/>
          </a:stretch>
        </p:blipFill>
        <p:spPr>
          <a:xfrm>
            <a:off x="5580025" y="3570250"/>
            <a:ext cx="592175" cy="473950"/>
          </a:xfrm>
          <a:prstGeom prst="rect">
            <a:avLst/>
          </a:prstGeom>
          <a:noFill/>
          <a:ln>
            <a:noFill/>
          </a:ln>
        </p:spPr>
      </p:pic>
      <p:pic>
        <p:nvPicPr>
          <p:cNvPr id="325" name="Google Shape;325;p40"/>
          <p:cNvPicPr preferRelativeResize="0"/>
          <p:nvPr/>
        </p:nvPicPr>
        <p:blipFill>
          <a:blip r:embed="rId4">
            <a:alphaModFix/>
          </a:blip>
          <a:stretch>
            <a:fillRect/>
          </a:stretch>
        </p:blipFill>
        <p:spPr>
          <a:xfrm>
            <a:off x="5580025" y="3029650"/>
            <a:ext cx="592175" cy="473950"/>
          </a:xfrm>
          <a:prstGeom prst="rect">
            <a:avLst/>
          </a:prstGeom>
          <a:noFill/>
          <a:ln>
            <a:noFill/>
          </a:ln>
        </p:spPr>
      </p:pic>
      <p:pic>
        <p:nvPicPr>
          <p:cNvPr id="326" name="Google Shape;326;p40"/>
          <p:cNvPicPr preferRelativeResize="0"/>
          <p:nvPr/>
        </p:nvPicPr>
        <p:blipFill>
          <a:blip r:embed="rId4">
            <a:alphaModFix/>
          </a:blip>
          <a:stretch>
            <a:fillRect/>
          </a:stretch>
        </p:blipFill>
        <p:spPr>
          <a:xfrm>
            <a:off x="5580025" y="1975125"/>
            <a:ext cx="592175" cy="473950"/>
          </a:xfrm>
          <a:prstGeom prst="rect">
            <a:avLst/>
          </a:prstGeom>
          <a:noFill/>
          <a:ln>
            <a:noFill/>
          </a:ln>
        </p:spPr>
      </p:pic>
      <p:pic>
        <p:nvPicPr>
          <p:cNvPr id="327" name="Google Shape;327;p40"/>
          <p:cNvPicPr preferRelativeResize="0"/>
          <p:nvPr/>
        </p:nvPicPr>
        <p:blipFill>
          <a:blip r:embed="rId4">
            <a:alphaModFix/>
          </a:blip>
          <a:stretch>
            <a:fillRect/>
          </a:stretch>
        </p:blipFill>
        <p:spPr>
          <a:xfrm>
            <a:off x="5580025" y="1501163"/>
            <a:ext cx="592175" cy="473950"/>
          </a:xfrm>
          <a:prstGeom prst="rect">
            <a:avLst/>
          </a:prstGeom>
          <a:noFill/>
          <a:ln>
            <a:noFill/>
          </a:ln>
        </p:spPr>
      </p:pic>
      <p:pic>
        <p:nvPicPr>
          <p:cNvPr id="328" name="Google Shape;328;p40"/>
          <p:cNvPicPr preferRelativeResize="0"/>
          <p:nvPr/>
        </p:nvPicPr>
        <p:blipFill>
          <a:blip r:embed="rId4">
            <a:alphaModFix/>
          </a:blip>
          <a:stretch>
            <a:fillRect/>
          </a:stretch>
        </p:blipFill>
        <p:spPr>
          <a:xfrm>
            <a:off x="5580025" y="4110850"/>
            <a:ext cx="592175" cy="473950"/>
          </a:xfrm>
          <a:prstGeom prst="rect">
            <a:avLst/>
          </a:prstGeom>
          <a:noFill/>
          <a:ln>
            <a:noFill/>
          </a:ln>
        </p:spPr>
      </p:pic>
      <p:pic>
        <p:nvPicPr>
          <p:cNvPr id="329" name="Google Shape;329;p40"/>
          <p:cNvPicPr preferRelativeResize="0"/>
          <p:nvPr/>
        </p:nvPicPr>
        <p:blipFill>
          <a:blip r:embed="rId4">
            <a:alphaModFix/>
          </a:blip>
          <a:stretch>
            <a:fillRect/>
          </a:stretch>
        </p:blipFill>
        <p:spPr>
          <a:xfrm>
            <a:off x="5638850" y="4669550"/>
            <a:ext cx="592175" cy="473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6412200" y="1268850"/>
            <a:ext cx="2610300" cy="13029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zh-CN" sz="3000"/>
              <a:t>L</a:t>
            </a:r>
            <a:r>
              <a:rPr lang="zh-CN" sz="3000"/>
              <a:t>imitations</a:t>
            </a:r>
            <a:endParaRPr sz="3000"/>
          </a:p>
        </p:txBody>
      </p:sp>
      <p:sp>
        <p:nvSpPr>
          <p:cNvPr id="335" name="Google Shape;335;p41"/>
          <p:cNvSpPr txBox="1"/>
          <p:nvPr>
            <p:ph idx="1" type="body"/>
          </p:nvPr>
        </p:nvSpPr>
        <p:spPr>
          <a:xfrm>
            <a:off x="200475" y="431425"/>
            <a:ext cx="3256200" cy="1302900"/>
          </a:xfrm>
          <a:prstGeom prst="rect">
            <a:avLst/>
          </a:prstGeom>
        </p:spPr>
        <p:txBody>
          <a:bodyPr anchorCtr="0" anchor="t" bIns="34275" lIns="68575" spcFirstLastPara="1" rIns="68575" wrap="square" tIns="34275">
            <a:noAutofit/>
          </a:bodyPr>
          <a:lstStyle/>
          <a:p>
            <a:pPr indent="0" lvl="0" marL="0" rtl="0" algn="just">
              <a:spcBef>
                <a:spcPts val="900"/>
              </a:spcBef>
              <a:spcAft>
                <a:spcPts val="0"/>
              </a:spcAft>
              <a:buNone/>
            </a:pPr>
            <a:r>
              <a:rPr lang="zh-CN" sz="1400">
                <a:solidFill>
                  <a:srgbClr val="000000"/>
                </a:solidFill>
              </a:rPr>
              <a:t>1. </a:t>
            </a:r>
            <a:r>
              <a:rPr lang="zh-CN" sz="1400">
                <a:solidFill>
                  <a:srgbClr val="000000"/>
                </a:solidFill>
              </a:rPr>
              <a:t>Durin</a:t>
            </a:r>
            <a:r>
              <a:rPr lang="zh-CN" sz="1400"/>
              <a:t>g the experiment, we found that the GPS module is not stable enough. In addition, we have to wait a few minutes before the NEO 6m ( GPS module) works.</a:t>
            </a:r>
            <a:endParaRPr sz="1400"/>
          </a:p>
        </p:txBody>
      </p:sp>
      <p:pic>
        <p:nvPicPr>
          <p:cNvPr id="336" name="Google Shape;336;p41"/>
          <p:cNvPicPr preferRelativeResize="0"/>
          <p:nvPr/>
        </p:nvPicPr>
        <p:blipFill>
          <a:blip r:embed="rId3">
            <a:alphaModFix/>
          </a:blip>
          <a:stretch>
            <a:fillRect/>
          </a:stretch>
        </p:blipFill>
        <p:spPr>
          <a:xfrm>
            <a:off x="3712800" y="409125"/>
            <a:ext cx="1969949" cy="1347500"/>
          </a:xfrm>
          <a:prstGeom prst="rect">
            <a:avLst/>
          </a:prstGeom>
          <a:noFill/>
          <a:ln>
            <a:noFill/>
          </a:ln>
        </p:spPr>
      </p:pic>
      <p:pic>
        <p:nvPicPr>
          <p:cNvPr id="337" name="Google Shape;337;p41"/>
          <p:cNvPicPr preferRelativeResize="0"/>
          <p:nvPr/>
        </p:nvPicPr>
        <p:blipFill>
          <a:blip r:embed="rId4">
            <a:alphaModFix/>
          </a:blip>
          <a:stretch>
            <a:fillRect/>
          </a:stretch>
        </p:blipFill>
        <p:spPr>
          <a:xfrm>
            <a:off x="3407287" y="2917700"/>
            <a:ext cx="2766326" cy="1861725"/>
          </a:xfrm>
          <a:prstGeom prst="rect">
            <a:avLst/>
          </a:prstGeom>
          <a:noFill/>
          <a:ln>
            <a:noFill/>
          </a:ln>
        </p:spPr>
      </p:pic>
      <p:pic>
        <p:nvPicPr>
          <p:cNvPr id="338" name="Google Shape;338;p41"/>
          <p:cNvPicPr preferRelativeResize="0"/>
          <p:nvPr/>
        </p:nvPicPr>
        <p:blipFill>
          <a:blip r:embed="rId5">
            <a:alphaModFix/>
          </a:blip>
          <a:stretch>
            <a:fillRect/>
          </a:stretch>
        </p:blipFill>
        <p:spPr>
          <a:xfrm>
            <a:off x="3314600" y="1845025"/>
            <a:ext cx="2951700" cy="1453450"/>
          </a:xfrm>
          <a:prstGeom prst="rect">
            <a:avLst/>
          </a:prstGeom>
          <a:noFill/>
          <a:ln>
            <a:noFill/>
          </a:ln>
        </p:spPr>
      </p:pic>
      <p:sp>
        <p:nvSpPr>
          <p:cNvPr id="339" name="Google Shape;339;p41"/>
          <p:cNvSpPr txBox="1"/>
          <p:nvPr>
            <p:ph idx="1" type="body"/>
          </p:nvPr>
        </p:nvSpPr>
        <p:spPr>
          <a:xfrm>
            <a:off x="200475" y="2217750"/>
            <a:ext cx="3256200" cy="1302900"/>
          </a:xfrm>
          <a:prstGeom prst="rect">
            <a:avLst/>
          </a:prstGeom>
        </p:spPr>
        <p:txBody>
          <a:bodyPr anchorCtr="0" anchor="t" bIns="34275" lIns="68575" spcFirstLastPara="1" rIns="68575" wrap="square" tIns="34275">
            <a:noAutofit/>
          </a:bodyPr>
          <a:lstStyle/>
          <a:p>
            <a:pPr indent="0" lvl="0" marL="0" rtl="0" algn="just">
              <a:spcBef>
                <a:spcPts val="900"/>
              </a:spcBef>
              <a:spcAft>
                <a:spcPts val="0"/>
              </a:spcAft>
              <a:buNone/>
            </a:pPr>
            <a:r>
              <a:rPr lang="zh-CN" sz="1400">
                <a:solidFill>
                  <a:srgbClr val="000000"/>
                </a:solidFill>
              </a:rPr>
              <a:t>2. The distance is the straight-line distance which is not the real distance. </a:t>
            </a:r>
            <a:endParaRPr sz="1400"/>
          </a:p>
        </p:txBody>
      </p:sp>
      <p:sp>
        <p:nvSpPr>
          <p:cNvPr id="340" name="Google Shape;340;p41"/>
          <p:cNvSpPr txBox="1"/>
          <p:nvPr/>
        </p:nvSpPr>
        <p:spPr>
          <a:xfrm>
            <a:off x="200475" y="3649925"/>
            <a:ext cx="3039000" cy="11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3. The real distance of every degree changes when the latitude changes.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2"/>
          <p:cNvSpPr txBox="1"/>
          <p:nvPr>
            <p:ph type="title"/>
          </p:nvPr>
        </p:nvSpPr>
        <p:spPr>
          <a:xfrm>
            <a:off x="6387680" y="608300"/>
            <a:ext cx="2400300" cy="13029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zh-CN"/>
              <a:t>Future work</a:t>
            </a:r>
            <a:endParaRPr/>
          </a:p>
        </p:txBody>
      </p:sp>
      <p:sp>
        <p:nvSpPr>
          <p:cNvPr id="346" name="Google Shape;346;p42"/>
          <p:cNvSpPr txBox="1"/>
          <p:nvPr>
            <p:ph idx="2" type="body"/>
          </p:nvPr>
        </p:nvSpPr>
        <p:spPr>
          <a:xfrm>
            <a:off x="315000" y="334625"/>
            <a:ext cx="4257000" cy="384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zh-CN" sz="1400">
                <a:solidFill>
                  <a:srgbClr val="000000"/>
                </a:solidFill>
              </a:rPr>
              <a:t>1. Complete the follwing analysis on the cloud.</a:t>
            </a:r>
            <a:endParaRPr sz="1400">
              <a:solidFill>
                <a:srgbClr val="000000"/>
              </a:solidFill>
            </a:endParaRPr>
          </a:p>
        </p:txBody>
      </p:sp>
      <p:pic>
        <p:nvPicPr>
          <p:cNvPr id="347" name="Google Shape;347;p42"/>
          <p:cNvPicPr preferRelativeResize="0"/>
          <p:nvPr/>
        </p:nvPicPr>
        <p:blipFill>
          <a:blip r:embed="rId3">
            <a:alphaModFix/>
          </a:blip>
          <a:stretch>
            <a:fillRect/>
          </a:stretch>
        </p:blipFill>
        <p:spPr>
          <a:xfrm>
            <a:off x="6242975" y="2959986"/>
            <a:ext cx="2901026" cy="2183514"/>
          </a:xfrm>
          <a:prstGeom prst="rect">
            <a:avLst/>
          </a:prstGeom>
          <a:noFill/>
          <a:ln>
            <a:noFill/>
          </a:ln>
        </p:spPr>
      </p:pic>
      <p:sp>
        <p:nvSpPr>
          <p:cNvPr id="348" name="Google Shape;348;p42"/>
          <p:cNvSpPr txBox="1"/>
          <p:nvPr>
            <p:ph idx="2" type="body"/>
          </p:nvPr>
        </p:nvSpPr>
        <p:spPr>
          <a:xfrm>
            <a:off x="432600" y="3234800"/>
            <a:ext cx="4257000" cy="384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zh-CN" sz="1400">
                <a:solidFill>
                  <a:srgbClr val="000000"/>
                </a:solidFill>
              </a:rPr>
              <a:t>2. The way to power this system. </a:t>
            </a:r>
            <a:endParaRPr sz="1400">
              <a:solidFill>
                <a:srgbClr val="000000"/>
              </a:solidFill>
            </a:endParaRPr>
          </a:p>
        </p:txBody>
      </p:sp>
      <p:sp>
        <p:nvSpPr>
          <p:cNvPr id="349" name="Google Shape;349;p42"/>
          <p:cNvSpPr txBox="1"/>
          <p:nvPr>
            <p:ph idx="2" type="body"/>
          </p:nvPr>
        </p:nvSpPr>
        <p:spPr>
          <a:xfrm>
            <a:off x="398603" y="3619100"/>
            <a:ext cx="5178300" cy="384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zh-CN" sz="1400">
                <a:solidFill>
                  <a:srgbClr val="000000"/>
                </a:solidFill>
              </a:rPr>
              <a:t>3. Select the best place on bus to install the components.</a:t>
            </a:r>
            <a:endParaRPr sz="1400">
              <a:solidFill>
                <a:srgbClr val="000000"/>
              </a:solidFill>
            </a:endParaRPr>
          </a:p>
          <a:p>
            <a:pPr indent="0" lvl="0" marL="0" rtl="0" algn="l">
              <a:spcBef>
                <a:spcPts val="800"/>
              </a:spcBef>
              <a:spcAft>
                <a:spcPts val="0"/>
              </a:spcAft>
              <a:buNone/>
            </a:pPr>
            <a:r>
              <a:t/>
            </a:r>
            <a:endParaRPr sz="1400">
              <a:solidFill>
                <a:srgbClr val="000000"/>
              </a:solidFill>
            </a:endParaRPr>
          </a:p>
          <a:p>
            <a:pPr indent="0" lvl="0" marL="0" rtl="0" algn="l">
              <a:spcBef>
                <a:spcPts val="800"/>
              </a:spcBef>
              <a:spcAft>
                <a:spcPts val="0"/>
              </a:spcAft>
              <a:buNone/>
            </a:pPr>
            <a:r>
              <a:t/>
            </a:r>
            <a:endParaRPr sz="1400">
              <a:solidFill>
                <a:srgbClr val="000000"/>
              </a:solidFill>
            </a:endParaRPr>
          </a:p>
        </p:txBody>
      </p:sp>
      <p:pic>
        <p:nvPicPr>
          <p:cNvPr id="350" name="Google Shape;350;p42"/>
          <p:cNvPicPr preferRelativeResize="0"/>
          <p:nvPr/>
        </p:nvPicPr>
        <p:blipFill rotWithShape="1">
          <a:blip r:embed="rId4">
            <a:alphaModFix/>
          </a:blip>
          <a:srcRect b="0" l="6559" r="0" t="1893"/>
          <a:stretch/>
        </p:blipFill>
        <p:spPr>
          <a:xfrm>
            <a:off x="973300" y="718925"/>
            <a:ext cx="3175600" cy="2474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3"/>
          <p:cNvSpPr txBox="1"/>
          <p:nvPr>
            <p:ph type="title"/>
          </p:nvPr>
        </p:nvSpPr>
        <p:spPr>
          <a:xfrm>
            <a:off x="6412230" y="514350"/>
            <a:ext cx="2400300" cy="13029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356" name="Google Shape;356;p43"/>
          <p:cNvSpPr txBox="1"/>
          <p:nvPr>
            <p:ph idx="1" type="body"/>
          </p:nvPr>
        </p:nvSpPr>
        <p:spPr>
          <a:xfrm>
            <a:off x="628650" y="514350"/>
            <a:ext cx="5033700" cy="3765000"/>
          </a:xfrm>
          <a:prstGeom prst="rect">
            <a:avLst/>
          </a:prstGeom>
        </p:spPr>
        <p:txBody>
          <a:bodyPr anchorCtr="0" anchor="t" bIns="34275" lIns="68575" spcFirstLastPara="1" rIns="68575" wrap="square" tIns="34275">
            <a:noAutofit/>
          </a:bodyPr>
          <a:lstStyle/>
          <a:p>
            <a:pPr indent="0" lvl="0" marL="0" rtl="0" algn="l">
              <a:spcBef>
                <a:spcPts val="900"/>
              </a:spcBef>
              <a:spcAft>
                <a:spcPts val="0"/>
              </a:spcAft>
              <a:buNone/>
            </a:pPr>
            <a:r>
              <a:t/>
            </a:r>
            <a:endParaRPr/>
          </a:p>
        </p:txBody>
      </p:sp>
      <p:sp>
        <p:nvSpPr>
          <p:cNvPr id="357" name="Google Shape;357;p43"/>
          <p:cNvSpPr txBox="1"/>
          <p:nvPr>
            <p:ph idx="2" type="body"/>
          </p:nvPr>
        </p:nvSpPr>
        <p:spPr>
          <a:xfrm>
            <a:off x="6412230" y="1817370"/>
            <a:ext cx="2400300" cy="246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58" name="Google Shape;358;p43"/>
          <p:cNvPicPr preferRelativeResize="0"/>
          <p:nvPr/>
        </p:nvPicPr>
        <p:blipFill>
          <a:blip r:embed="rId3">
            <a:alphaModFix/>
          </a:blip>
          <a:stretch>
            <a:fillRect/>
          </a:stretch>
        </p:blipFill>
        <p:spPr>
          <a:xfrm>
            <a:off x="0" y="0"/>
            <a:ext cx="9144000" cy="5389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6502205" y="804700"/>
            <a:ext cx="2400300" cy="13029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zh-CN" sz="3000"/>
              <a:t>Objectives</a:t>
            </a:r>
            <a:endParaRPr sz="3000"/>
          </a:p>
        </p:txBody>
      </p:sp>
      <p:sp>
        <p:nvSpPr>
          <p:cNvPr id="166" name="Google Shape;166;p26"/>
          <p:cNvSpPr txBox="1"/>
          <p:nvPr>
            <p:ph idx="1" type="body"/>
          </p:nvPr>
        </p:nvSpPr>
        <p:spPr>
          <a:xfrm>
            <a:off x="2698100" y="495688"/>
            <a:ext cx="2883300" cy="3765000"/>
          </a:xfrm>
          <a:prstGeom prst="rect">
            <a:avLst/>
          </a:prstGeom>
        </p:spPr>
        <p:txBody>
          <a:bodyPr anchorCtr="0" anchor="t" bIns="34275" lIns="68575" spcFirstLastPara="1" rIns="68575" wrap="square" tIns="34275">
            <a:noAutofit/>
          </a:bodyPr>
          <a:lstStyle/>
          <a:p>
            <a:pPr indent="-355600" lvl="0" marL="457200" rtl="0" algn="l">
              <a:lnSpc>
                <a:spcPct val="150000"/>
              </a:lnSpc>
              <a:spcBef>
                <a:spcPts val="900"/>
              </a:spcBef>
              <a:spcAft>
                <a:spcPts val="0"/>
              </a:spcAft>
              <a:buClr>
                <a:srgbClr val="000000"/>
              </a:buClr>
              <a:buSzPts val="2000"/>
              <a:buFont typeface="Impact"/>
              <a:buAutoNum type="arabicPeriod"/>
            </a:pPr>
            <a:r>
              <a:rPr lang="zh-CN" sz="2000">
                <a:solidFill>
                  <a:srgbClr val="000000"/>
                </a:solidFill>
              </a:rPr>
              <a:t>Problem statement</a:t>
            </a:r>
            <a:endParaRPr sz="2000">
              <a:solidFill>
                <a:srgbClr val="000000"/>
              </a:solidFill>
            </a:endParaRPr>
          </a:p>
          <a:p>
            <a:pPr indent="-355600" lvl="0" marL="457200" rtl="0" algn="l">
              <a:lnSpc>
                <a:spcPct val="150000"/>
              </a:lnSpc>
              <a:spcBef>
                <a:spcPts val="0"/>
              </a:spcBef>
              <a:spcAft>
                <a:spcPts val="0"/>
              </a:spcAft>
              <a:buClr>
                <a:srgbClr val="000000"/>
              </a:buClr>
              <a:buSzPts val="2000"/>
              <a:buFont typeface="Impact"/>
              <a:buAutoNum type="arabicPeriod"/>
            </a:pPr>
            <a:r>
              <a:rPr lang="zh-CN" sz="2000">
                <a:solidFill>
                  <a:srgbClr val="000000"/>
                </a:solidFill>
              </a:rPr>
              <a:t>Rationale</a:t>
            </a:r>
            <a:endParaRPr sz="2000">
              <a:solidFill>
                <a:srgbClr val="000000"/>
              </a:solidFill>
            </a:endParaRPr>
          </a:p>
          <a:p>
            <a:pPr indent="-355600" lvl="0" marL="457200" rtl="0" algn="l">
              <a:lnSpc>
                <a:spcPct val="150000"/>
              </a:lnSpc>
              <a:spcBef>
                <a:spcPts val="0"/>
              </a:spcBef>
              <a:spcAft>
                <a:spcPts val="0"/>
              </a:spcAft>
              <a:buClr>
                <a:srgbClr val="000000"/>
              </a:buClr>
              <a:buSzPts val="2000"/>
              <a:buFont typeface="Impact"/>
              <a:buAutoNum type="arabicPeriod"/>
            </a:pPr>
            <a:r>
              <a:rPr lang="zh-CN" sz="2000">
                <a:solidFill>
                  <a:srgbClr val="000000"/>
                </a:solidFill>
              </a:rPr>
              <a:t>Previous work</a:t>
            </a:r>
            <a:endParaRPr sz="2000">
              <a:solidFill>
                <a:srgbClr val="000000"/>
              </a:solidFill>
            </a:endParaRPr>
          </a:p>
          <a:p>
            <a:pPr indent="-355600" lvl="0" marL="457200" rtl="0" algn="l">
              <a:lnSpc>
                <a:spcPct val="150000"/>
              </a:lnSpc>
              <a:spcBef>
                <a:spcPts val="0"/>
              </a:spcBef>
              <a:spcAft>
                <a:spcPts val="0"/>
              </a:spcAft>
              <a:buClr>
                <a:srgbClr val="000000"/>
              </a:buClr>
              <a:buSzPts val="2000"/>
              <a:buFont typeface="Impact"/>
              <a:buAutoNum type="arabicPeriod"/>
            </a:pPr>
            <a:r>
              <a:rPr lang="zh-CN" sz="2000">
                <a:solidFill>
                  <a:srgbClr val="000000"/>
                </a:solidFill>
              </a:rPr>
              <a:t>System structure</a:t>
            </a:r>
            <a:endParaRPr sz="2000">
              <a:solidFill>
                <a:srgbClr val="000000"/>
              </a:solidFill>
            </a:endParaRPr>
          </a:p>
          <a:p>
            <a:pPr indent="-355600" lvl="0" marL="457200" rtl="0" algn="l">
              <a:lnSpc>
                <a:spcPct val="150000"/>
              </a:lnSpc>
              <a:spcBef>
                <a:spcPts val="0"/>
              </a:spcBef>
              <a:spcAft>
                <a:spcPts val="0"/>
              </a:spcAft>
              <a:buClr>
                <a:srgbClr val="000000"/>
              </a:buClr>
              <a:buSzPts val="2000"/>
              <a:buFont typeface="Impact"/>
              <a:buAutoNum type="arabicPeriod"/>
            </a:pPr>
            <a:r>
              <a:rPr lang="zh-CN" sz="2000">
                <a:solidFill>
                  <a:srgbClr val="000000"/>
                </a:solidFill>
              </a:rPr>
              <a:t>Methods &amp; Results</a:t>
            </a:r>
            <a:endParaRPr sz="2000">
              <a:solidFill>
                <a:srgbClr val="000000"/>
              </a:solidFill>
            </a:endParaRPr>
          </a:p>
          <a:p>
            <a:pPr indent="-355600" lvl="0" marL="457200" rtl="0" algn="l">
              <a:lnSpc>
                <a:spcPct val="150000"/>
              </a:lnSpc>
              <a:spcBef>
                <a:spcPts val="0"/>
              </a:spcBef>
              <a:spcAft>
                <a:spcPts val="0"/>
              </a:spcAft>
              <a:buClr>
                <a:srgbClr val="000000"/>
              </a:buClr>
              <a:buSzPts val="2000"/>
              <a:buFont typeface="Impact"/>
              <a:buAutoNum type="arabicPeriod"/>
            </a:pPr>
            <a:r>
              <a:rPr lang="zh-CN" sz="2000">
                <a:solidFill>
                  <a:srgbClr val="000000"/>
                </a:solidFill>
              </a:rPr>
              <a:t>Evaluation</a:t>
            </a:r>
            <a:endParaRPr sz="2000">
              <a:solidFill>
                <a:srgbClr val="000000"/>
              </a:solidFill>
            </a:endParaRPr>
          </a:p>
          <a:p>
            <a:pPr indent="-355600" lvl="0" marL="457200" rtl="0" algn="l">
              <a:lnSpc>
                <a:spcPct val="150000"/>
              </a:lnSpc>
              <a:spcBef>
                <a:spcPts val="0"/>
              </a:spcBef>
              <a:spcAft>
                <a:spcPts val="0"/>
              </a:spcAft>
              <a:buClr>
                <a:srgbClr val="000000"/>
              </a:buClr>
              <a:buSzPts val="2000"/>
              <a:buFont typeface="Impact"/>
              <a:buAutoNum type="arabicPeriod"/>
            </a:pPr>
            <a:r>
              <a:rPr lang="zh-CN" sz="2000">
                <a:solidFill>
                  <a:srgbClr val="000000"/>
                </a:solidFill>
              </a:rPr>
              <a:t>Limitations</a:t>
            </a:r>
            <a:endParaRPr sz="2000">
              <a:solidFill>
                <a:srgbClr val="000000"/>
              </a:solidFill>
            </a:endParaRPr>
          </a:p>
          <a:p>
            <a:pPr indent="-355600" lvl="0" marL="457200" rtl="0" algn="l">
              <a:lnSpc>
                <a:spcPct val="150000"/>
              </a:lnSpc>
              <a:spcBef>
                <a:spcPts val="0"/>
              </a:spcBef>
              <a:spcAft>
                <a:spcPts val="0"/>
              </a:spcAft>
              <a:buClr>
                <a:srgbClr val="000000"/>
              </a:buClr>
              <a:buSzPts val="2000"/>
              <a:buFont typeface="Impact"/>
              <a:buAutoNum type="arabicPeriod"/>
            </a:pPr>
            <a:r>
              <a:rPr lang="zh-CN" sz="2000">
                <a:solidFill>
                  <a:srgbClr val="000000"/>
                </a:solidFill>
              </a:rPr>
              <a:t>Future work</a:t>
            </a:r>
            <a:endParaRPr sz="2000">
              <a:solidFill>
                <a:srgbClr val="000000"/>
              </a:solidFill>
            </a:endParaRPr>
          </a:p>
        </p:txBody>
      </p:sp>
      <p:pic>
        <p:nvPicPr>
          <p:cNvPr descr="Image result for Objectives" id="167" name="Google Shape;167;p26"/>
          <p:cNvPicPr preferRelativeResize="0"/>
          <p:nvPr/>
        </p:nvPicPr>
        <p:blipFill>
          <a:blip r:embed="rId3">
            <a:alphaModFix/>
          </a:blip>
          <a:stretch>
            <a:fillRect/>
          </a:stretch>
        </p:blipFill>
        <p:spPr>
          <a:xfrm>
            <a:off x="6215438" y="3194675"/>
            <a:ext cx="2928562" cy="1948825"/>
          </a:xfrm>
          <a:prstGeom prst="rect">
            <a:avLst/>
          </a:prstGeom>
          <a:noFill/>
          <a:ln>
            <a:noFill/>
          </a:ln>
        </p:spPr>
      </p:pic>
      <p:sp>
        <p:nvSpPr>
          <p:cNvPr id="168" name="Google Shape;168;p26"/>
          <p:cNvSpPr/>
          <p:nvPr/>
        </p:nvSpPr>
        <p:spPr>
          <a:xfrm rot="5400000">
            <a:off x="-1424150" y="1420675"/>
            <a:ext cx="5150425" cy="2302125"/>
          </a:xfrm>
          <a:prstGeom prst="flowChartExtra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rot="5400000">
            <a:off x="-722150" y="1764375"/>
            <a:ext cx="3612500" cy="1614700"/>
          </a:xfrm>
          <a:prstGeom prst="flowChartExtra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rot="5400000">
            <a:off x="185025" y="2212275"/>
            <a:ext cx="1608425" cy="718925"/>
          </a:xfrm>
          <a:prstGeom prst="flowChartExtra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6410975" y="466325"/>
            <a:ext cx="2998200" cy="1392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b="1" lang="zh-CN" sz="3600">
                <a:latin typeface="Arial"/>
                <a:ea typeface="Arial"/>
                <a:cs typeface="Arial"/>
                <a:sym typeface="Arial"/>
              </a:rPr>
              <a:t>P</a:t>
            </a:r>
            <a:r>
              <a:rPr b="1" lang="zh-CN" sz="3600">
                <a:latin typeface="Arial"/>
                <a:ea typeface="Arial"/>
                <a:cs typeface="Arial"/>
                <a:sym typeface="Arial"/>
              </a:rPr>
              <a:t>roblem </a:t>
            </a:r>
            <a:endParaRPr b="1" sz="3600">
              <a:latin typeface="Arial"/>
              <a:ea typeface="Arial"/>
              <a:cs typeface="Arial"/>
              <a:sym typeface="Arial"/>
            </a:endParaRPr>
          </a:p>
          <a:p>
            <a:pPr indent="0" lvl="0" marL="0" rtl="0" algn="l">
              <a:spcBef>
                <a:spcPts val="0"/>
              </a:spcBef>
              <a:spcAft>
                <a:spcPts val="0"/>
              </a:spcAft>
              <a:buNone/>
            </a:pPr>
            <a:r>
              <a:rPr b="1" lang="zh-CN" sz="3600">
                <a:latin typeface="Arial"/>
                <a:ea typeface="Arial"/>
                <a:cs typeface="Arial"/>
                <a:sym typeface="Arial"/>
              </a:rPr>
              <a:t>Statement</a:t>
            </a:r>
            <a:endParaRPr b="1" sz="3600">
              <a:latin typeface="Arial"/>
              <a:ea typeface="Arial"/>
              <a:cs typeface="Arial"/>
              <a:sym typeface="Arial"/>
            </a:endParaRPr>
          </a:p>
        </p:txBody>
      </p:sp>
      <p:sp>
        <p:nvSpPr>
          <p:cNvPr id="176" name="Google Shape;176;p27"/>
          <p:cNvSpPr txBox="1"/>
          <p:nvPr/>
        </p:nvSpPr>
        <p:spPr>
          <a:xfrm>
            <a:off x="538325" y="134525"/>
            <a:ext cx="4805100" cy="3100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zh-CN" sz="1800">
                <a:solidFill>
                  <a:schemeClr val="dk1"/>
                </a:solidFill>
              </a:rPr>
              <a:t>Problems and demands around bus:</a:t>
            </a:r>
            <a:endParaRPr b="1" sz="1800">
              <a:solidFill>
                <a:schemeClr val="dk1"/>
              </a:solidFill>
            </a:endParaRPr>
          </a:p>
          <a:p>
            <a:pPr indent="0" lvl="0" marL="0" rtl="0" algn="just">
              <a:lnSpc>
                <a:spcPct val="115000"/>
              </a:lnSpc>
              <a:spcBef>
                <a:spcPts val="0"/>
              </a:spcBef>
              <a:spcAft>
                <a:spcPts val="0"/>
              </a:spcAft>
              <a:buNone/>
            </a:pPr>
            <a:r>
              <a:t/>
            </a:r>
            <a:endParaRPr b="1">
              <a:solidFill>
                <a:schemeClr val="dk1"/>
              </a:solidFill>
            </a:endParaRPr>
          </a:p>
          <a:p>
            <a:pPr indent="-317500" lvl="0" marL="457200" rtl="0" algn="just">
              <a:lnSpc>
                <a:spcPct val="115000"/>
              </a:lnSpc>
              <a:spcBef>
                <a:spcPts val="0"/>
              </a:spcBef>
              <a:spcAft>
                <a:spcPts val="0"/>
              </a:spcAft>
              <a:buClr>
                <a:schemeClr val="dk1"/>
              </a:buClr>
              <a:buSzPts val="1400"/>
              <a:buChar char="●"/>
            </a:pPr>
            <a:r>
              <a:rPr lang="zh-CN">
                <a:solidFill>
                  <a:schemeClr val="dk1"/>
                </a:solidFill>
              </a:rPr>
              <a:t>Unknowing the specific position of bus, people waste lots of time waiting at bus stops.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zh-CN">
                <a:solidFill>
                  <a:schemeClr val="dk1"/>
                </a:solidFill>
              </a:rPr>
              <a:t>There are demands that people want to know whether the bus is full or not and w</a:t>
            </a:r>
            <a:r>
              <a:rPr lang="zh-CN">
                <a:solidFill>
                  <a:schemeClr val="dk1"/>
                </a:solidFill>
              </a:rPr>
              <a:t>hether there is an empty seat on bus.</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zh-CN">
                <a:solidFill>
                  <a:schemeClr val="dk1"/>
                </a:solidFill>
              </a:rPr>
              <a:t>As for school bus, parents want to know if their children miss the bus or not.</a:t>
            </a:r>
            <a:endParaRPr>
              <a:solidFill>
                <a:schemeClr val="dk1"/>
              </a:solidFill>
            </a:endParaRPr>
          </a:p>
        </p:txBody>
      </p:sp>
      <p:pic>
        <p:nvPicPr>
          <p:cNvPr id="177" name="Google Shape;177;p27"/>
          <p:cNvPicPr preferRelativeResize="0"/>
          <p:nvPr/>
        </p:nvPicPr>
        <p:blipFill rotWithShape="1">
          <a:blip r:embed="rId3">
            <a:alphaModFix/>
          </a:blip>
          <a:srcRect b="0" l="36273" r="0" t="0"/>
          <a:stretch/>
        </p:blipFill>
        <p:spPr>
          <a:xfrm>
            <a:off x="6238050" y="2329975"/>
            <a:ext cx="2905950" cy="2813525"/>
          </a:xfrm>
          <a:prstGeom prst="rect">
            <a:avLst/>
          </a:prstGeom>
          <a:noFill/>
          <a:ln>
            <a:noFill/>
          </a:ln>
        </p:spPr>
      </p:pic>
      <p:cxnSp>
        <p:nvCxnSpPr>
          <p:cNvPr id="178" name="Google Shape;178;p27"/>
          <p:cNvCxnSpPr/>
          <p:nvPr/>
        </p:nvCxnSpPr>
        <p:spPr>
          <a:xfrm flipH="1">
            <a:off x="3040175" y="3015150"/>
            <a:ext cx="6000" cy="497400"/>
          </a:xfrm>
          <a:prstGeom prst="straightConnector1">
            <a:avLst/>
          </a:prstGeom>
          <a:noFill/>
          <a:ln cap="flat" cmpd="sng" w="38100">
            <a:solidFill>
              <a:srgbClr val="F6B26B"/>
            </a:solidFill>
            <a:prstDash val="solid"/>
            <a:round/>
            <a:headEnd len="med" w="med" type="none"/>
            <a:tailEnd len="med" w="med" type="triangle"/>
          </a:ln>
        </p:spPr>
      </p:cxnSp>
      <p:sp>
        <p:nvSpPr>
          <p:cNvPr id="179" name="Google Shape;179;p27"/>
          <p:cNvSpPr/>
          <p:nvPr/>
        </p:nvSpPr>
        <p:spPr>
          <a:xfrm>
            <a:off x="1170800" y="3567125"/>
            <a:ext cx="212100" cy="819900"/>
          </a:xfrm>
          <a:prstGeom prst="leftBrace">
            <a:avLst>
              <a:gd fmla="val 71844" name="adj1"/>
              <a:gd fmla="val 51068" name="adj2"/>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0" name="Google Shape;180;p27"/>
          <p:cNvSpPr txBox="1"/>
          <p:nvPr/>
        </p:nvSpPr>
        <p:spPr>
          <a:xfrm>
            <a:off x="319075" y="3641450"/>
            <a:ext cx="1008300" cy="7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a:solidFill>
                  <a:srgbClr val="1155CC"/>
                </a:solidFill>
              </a:rPr>
              <a:t>Smart Bus System:</a:t>
            </a:r>
            <a:endParaRPr b="1">
              <a:solidFill>
                <a:srgbClr val="1155CC"/>
              </a:solidFill>
            </a:endParaRPr>
          </a:p>
        </p:txBody>
      </p:sp>
      <p:sp>
        <p:nvSpPr>
          <p:cNvPr id="181" name="Google Shape;181;p27"/>
          <p:cNvSpPr txBox="1"/>
          <p:nvPr/>
        </p:nvSpPr>
        <p:spPr>
          <a:xfrm>
            <a:off x="1143475" y="3326788"/>
            <a:ext cx="3577200" cy="8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a:solidFill>
                  <a:srgbClr val="1155CC"/>
                </a:solidFill>
              </a:rPr>
              <a:t>Waiting time evaluation and empty seats detection system</a:t>
            </a:r>
            <a:endParaRPr b="1">
              <a:solidFill>
                <a:srgbClr val="1155CC"/>
              </a:solidFill>
            </a:endParaRPr>
          </a:p>
        </p:txBody>
      </p:sp>
      <p:sp>
        <p:nvSpPr>
          <p:cNvPr id="182" name="Google Shape;182;p27"/>
          <p:cNvSpPr txBox="1"/>
          <p:nvPr/>
        </p:nvSpPr>
        <p:spPr>
          <a:xfrm>
            <a:off x="1143475" y="4146700"/>
            <a:ext cx="3147600" cy="46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a:solidFill>
                  <a:srgbClr val="1155CC"/>
                </a:solidFill>
              </a:rPr>
              <a:t>Parental Monitor Application</a:t>
            </a:r>
            <a:endParaRPr b="1">
              <a:solidFill>
                <a:srgbClr val="1155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6271638" y="1219350"/>
            <a:ext cx="2682900" cy="8361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zh-CN"/>
              <a:t> </a:t>
            </a:r>
            <a:r>
              <a:rPr lang="zh-CN" sz="3600"/>
              <a:t>Rationale</a:t>
            </a:r>
            <a:endParaRPr sz="3600"/>
          </a:p>
        </p:txBody>
      </p:sp>
      <p:sp>
        <p:nvSpPr>
          <p:cNvPr id="188" name="Google Shape;188;p28"/>
          <p:cNvSpPr txBox="1"/>
          <p:nvPr/>
        </p:nvSpPr>
        <p:spPr>
          <a:xfrm>
            <a:off x="110675" y="407875"/>
            <a:ext cx="5992800" cy="3297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zh-CN" sz="1800"/>
              <a:t>Waiting time evaluation system </a:t>
            </a:r>
            <a:r>
              <a:rPr b="1" lang="zh-CN" sz="1800"/>
              <a:t>and empty seats detection system:</a:t>
            </a:r>
            <a:endParaRPr b="1" sz="1800"/>
          </a:p>
          <a:p>
            <a:pPr indent="-317500" lvl="0" marL="457200" rtl="0" algn="l">
              <a:lnSpc>
                <a:spcPct val="150000"/>
              </a:lnSpc>
              <a:spcBef>
                <a:spcPts val="0"/>
              </a:spcBef>
              <a:spcAft>
                <a:spcPts val="0"/>
              </a:spcAft>
              <a:buClr>
                <a:schemeClr val="dk1"/>
              </a:buClr>
              <a:buSzPts val="1400"/>
              <a:buChar char="●"/>
            </a:pPr>
            <a:r>
              <a:rPr lang="zh-CN">
                <a:solidFill>
                  <a:schemeClr val="dk1"/>
                </a:solidFill>
              </a:rPr>
              <a:t>Using GPS module to collect position and speed of bus.</a:t>
            </a:r>
            <a:endParaRPr>
              <a:solidFill>
                <a:schemeClr val="dk1"/>
              </a:solidFill>
            </a:endParaRPr>
          </a:p>
          <a:p>
            <a:pPr indent="0" lvl="0" marL="457200" rtl="0" algn="l">
              <a:lnSpc>
                <a:spcPct val="150000"/>
              </a:lnSpc>
              <a:spcBef>
                <a:spcPts val="0"/>
              </a:spcBef>
              <a:spcAft>
                <a:spcPts val="0"/>
              </a:spcAft>
              <a:buNone/>
            </a:pPr>
            <a:r>
              <a:rPr lang="zh-CN">
                <a:solidFill>
                  <a:srgbClr val="0000FF"/>
                </a:solidFill>
              </a:rPr>
              <a:t>distance/speed=time</a:t>
            </a:r>
            <a:endParaRPr>
              <a:solidFill>
                <a:srgbClr val="0000FF"/>
              </a:solidFill>
            </a:endParaRPr>
          </a:p>
          <a:p>
            <a:pPr indent="-317500" lvl="0" marL="457200" rtl="0" algn="l">
              <a:lnSpc>
                <a:spcPct val="150000"/>
              </a:lnSpc>
              <a:spcBef>
                <a:spcPts val="0"/>
              </a:spcBef>
              <a:spcAft>
                <a:spcPts val="0"/>
              </a:spcAft>
              <a:buClr>
                <a:schemeClr val="dk1"/>
              </a:buClr>
              <a:buSzPts val="1400"/>
              <a:buChar char="●"/>
            </a:pPr>
            <a:r>
              <a:rPr lang="zh-CN">
                <a:solidFill>
                  <a:schemeClr val="dk1"/>
                </a:solidFill>
              </a:rPr>
              <a:t>Regarding raspberry pi as a bluetooth scanner to detect the number of bluetooth signals from smart phone(number of passenger).</a:t>
            </a:r>
            <a:endParaRPr>
              <a:solidFill>
                <a:schemeClr val="dk1"/>
              </a:solidFill>
            </a:endParaRPr>
          </a:p>
          <a:p>
            <a:pPr indent="0" lvl="0" marL="457200" rtl="0" algn="l">
              <a:lnSpc>
                <a:spcPct val="150000"/>
              </a:lnSpc>
              <a:spcBef>
                <a:spcPts val="0"/>
              </a:spcBef>
              <a:spcAft>
                <a:spcPts val="0"/>
              </a:spcAft>
              <a:buNone/>
            </a:pPr>
            <a:r>
              <a:rPr lang="zh-CN">
                <a:solidFill>
                  <a:srgbClr val="0000FF"/>
                </a:solidFill>
              </a:rPr>
              <a:t>the number of seats - the number of passengers</a:t>
            </a:r>
            <a:endParaRPr>
              <a:solidFill>
                <a:srgbClr val="0000FF"/>
              </a:solidFill>
            </a:endParaRPr>
          </a:p>
          <a:p>
            <a:pPr indent="0" lvl="0" marL="457200" rtl="0" algn="l">
              <a:lnSpc>
                <a:spcPct val="150000"/>
              </a:lnSpc>
              <a:spcBef>
                <a:spcPts val="0"/>
              </a:spcBef>
              <a:spcAft>
                <a:spcPts val="0"/>
              </a:spcAft>
              <a:buNone/>
            </a:pPr>
            <a:r>
              <a:rPr lang="zh-CN">
                <a:solidFill>
                  <a:srgbClr val="0000FF"/>
                </a:solidFill>
              </a:rPr>
              <a:t>=the number of empty seats</a:t>
            </a:r>
            <a:endParaRPr>
              <a:solidFill>
                <a:srgbClr val="0000FF"/>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pic>
        <p:nvPicPr>
          <p:cNvPr id="189" name="Google Shape;189;p28"/>
          <p:cNvPicPr preferRelativeResize="0"/>
          <p:nvPr/>
        </p:nvPicPr>
        <p:blipFill>
          <a:blip r:embed="rId3">
            <a:alphaModFix/>
          </a:blip>
          <a:stretch>
            <a:fillRect/>
          </a:stretch>
        </p:blipFill>
        <p:spPr>
          <a:xfrm>
            <a:off x="6171800" y="2360250"/>
            <a:ext cx="2972200" cy="2783250"/>
          </a:xfrm>
          <a:prstGeom prst="rect">
            <a:avLst/>
          </a:prstGeom>
          <a:noFill/>
          <a:ln>
            <a:noFill/>
          </a:ln>
        </p:spPr>
      </p:pic>
      <p:pic>
        <p:nvPicPr>
          <p:cNvPr id="190" name="Google Shape;190;p28"/>
          <p:cNvPicPr preferRelativeResize="0"/>
          <p:nvPr/>
        </p:nvPicPr>
        <p:blipFill>
          <a:blip r:embed="rId4">
            <a:alphaModFix/>
          </a:blip>
          <a:stretch>
            <a:fillRect/>
          </a:stretch>
        </p:blipFill>
        <p:spPr>
          <a:xfrm>
            <a:off x="428950" y="3174963"/>
            <a:ext cx="2452946" cy="1762225"/>
          </a:xfrm>
          <a:prstGeom prst="rect">
            <a:avLst/>
          </a:prstGeom>
          <a:noFill/>
          <a:ln>
            <a:noFill/>
          </a:ln>
        </p:spPr>
      </p:pic>
      <p:pic>
        <p:nvPicPr>
          <p:cNvPr id="191" name="Google Shape;191;p28"/>
          <p:cNvPicPr preferRelativeResize="0"/>
          <p:nvPr/>
        </p:nvPicPr>
        <p:blipFill rotWithShape="1">
          <a:blip r:embed="rId5">
            <a:alphaModFix/>
          </a:blip>
          <a:srcRect b="33404" l="0" r="0" t="0"/>
          <a:stretch/>
        </p:blipFill>
        <p:spPr>
          <a:xfrm>
            <a:off x="3284125" y="3055975"/>
            <a:ext cx="2638425" cy="1465325"/>
          </a:xfrm>
          <a:prstGeom prst="rect">
            <a:avLst/>
          </a:prstGeom>
          <a:noFill/>
          <a:ln>
            <a:noFill/>
          </a:ln>
        </p:spPr>
      </p:pic>
      <p:sp>
        <p:nvSpPr>
          <p:cNvPr id="192" name="Google Shape;192;p28"/>
          <p:cNvSpPr/>
          <p:nvPr/>
        </p:nvSpPr>
        <p:spPr>
          <a:xfrm>
            <a:off x="4113425" y="4168725"/>
            <a:ext cx="885000" cy="594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6305649" y="799600"/>
            <a:ext cx="2704500" cy="1302900"/>
          </a:xfrm>
          <a:prstGeom prst="rect">
            <a:avLst/>
          </a:prstGeom>
        </p:spPr>
        <p:txBody>
          <a:bodyPr anchorCtr="0" anchor="b" bIns="34275" lIns="68575" spcFirstLastPara="1" rIns="68575" wrap="square" tIns="34275">
            <a:noAutofit/>
          </a:bodyPr>
          <a:lstStyle/>
          <a:p>
            <a:pPr indent="0" lvl="0" marL="0" rtl="0" algn="ctr">
              <a:lnSpc>
                <a:spcPct val="100000"/>
              </a:lnSpc>
              <a:spcBef>
                <a:spcPts val="0"/>
              </a:spcBef>
              <a:spcAft>
                <a:spcPts val="0"/>
              </a:spcAft>
              <a:buNone/>
            </a:pPr>
            <a:r>
              <a:rPr lang="zh-CN"/>
              <a:t> </a:t>
            </a:r>
            <a:r>
              <a:rPr lang="zh-CN" sz="3600"/>
              <a:t>Rationale</a:t>
            </a:r>
            <a:endParaRPr sz="3600"/>
          </a:p>
          <a:p>
            <a:pPr indent="0" lvl="0" marL="0" rtl="0" algn="l">
              <a:spcBef>
                <a:spcPts val="0"/>
              </a:spcBef>
              <a:spcAft>
                <a:spcPts val="0"/>
              </a:spcAft>
              <a:buNone/>
            </a:pPr>
            <a:r>
              <a:t/>
            </a:r>
            <a:endParaRPr/>
          </a:p>
        </p:txBody>
      </p:sp>
      <p:sp>
        <p:nvSpPr>
          <p:cNvPr id="198" name="Google Shape;198;p29"/>
          <p:cNvSpPr txBox="1"/>
          <p:nvPr/>
        </p:nvSpPr>
        <p:spPr>
          <a:xfrm>
            <a:off x="314450" y="1400550"/>
            <a:ext cx="5427000" cy="16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CN" sz="1800">
                <a:solidFill>
                  <a:schemeClr val="dk1"/>
                </a:solidFill>
              </a:rPr>
              <a:t>Parental Monitor Application:</a:t>
            </a:r>
            <a:endParaRPr b="1" sz="1800">
              <a:solidFill>
                <a:schemeClr val="dk1"/>
              </a:solidFill>
            </a:endParaRPr>
          </a:p>
          <a:p>
            <a:pPr indent="0" lvl="0" marL="0" rtl="0" algn="l">
              <a:spcBef>
                <a:spcPts val="0"/>
              </a:spcBef>
              <a:spcAft>
                <a:spcPts val="0"/>
              </a:spcAft>
              <a:buNone/>
            </a:pPr>
            <a:r>
              <a:t/>
            </a:r>
            <a:endParaRPr b="1"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Every bluetooth beacon has an unique address and store address in Database.</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zh-CN" sz="1600">
                <a:solidFill>
                  <a:schemeClr val="dk1"/>
                </a:solidFill>
              </a:rPr>
              <a:t>Using raspberry pi as a bluetooth scanner to detect the specific beacon.</a:t>
            </a:r>
            <a:endParaRPr sz="1600">
              <a:solidFill>
                <a:schemeClr val="dk1"/>
              </a:solidFill>
            </a:endParaRPr>
          </a:p>
          <a:p>
            <a:pPr indent="0" lvl="0" marL="0" rtl="0" algn="just">
              <a:lnSpc>
                <a:spcPct val="115000"/>
              </a:lnSpc>
              <a:spcBef>
                <a:spcPts val="0"/>
              </a:spcBef>
              <a:spcAft>
                <a:spcPts val="0"/>
              </a:spcAft>
              <a:buNone/>
            </a:pPr>
            <a:r>
              <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zh-CN" sz="1600">
                <a:solidFill>
                  <a:schemeClr val="dk1"/>
                </a:solidFill>
              </a:rPr>
              <a:t>Send text messages using nexmo package</a:t>
            </a:r>
            <a:endParaRPr sz="1600">
              <a:solidFill>
                <a:schemeClr val="dk1"/>
              </a:solidFill>
            </a:endParaRPr>
          </a:p>
          <a:p>
            <a:pPr indent="0" lvl="0" marL="457200" rtl="0" algn="just">
              <a:lnSpc>
                <a:spcPct val="115000"/>
              </a:lnSpc>
              <a:spcBef>
                <a:spcPts val="0"/>
              </a:spcBef>
              <a:spcAft>
                <a:spcPts val="0"/>
              </a:spcAft>
              <a:buNone/>
            </a:pPr>
            <a:r>
              <a:rPr lang="zh-CN" sz="1600">
                <a:solidFill>
                  <a:schemeClr val="dk1"/>
                </a:solidFill>
              </a:rPr>
              <a:t>(need to make nexmo account online))</a:t>
            </a:r>
            <a:endParaRPr sz="1600">
              <a:solidFill>
                <a:schemeClr val="dk1"/>
              </a:solidFill>
            </a:endParaRPr>
          </a:p>
          <a:p>
            <a:pPr indent="0" lvl="0" marL="914400" rtl="0" algn="just">
              <a:lnSpc>
                <a:spcPct val="115000"/>
              </a:lnSpc>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p:txBody>
      </p:sp>
      <p:pic>
        <p:nvPicPr>
          <p:cNvPr id="199" name="Google Shape;199;p29"/>
          <p:cNvPicPr preferRelativeResize="0"/>
          <p:nvPr/>
        </p:nvPicPr>
        <p:blipFill>
          <a:blip r:embed="rId3">
            <a:alphaModFix/>
          </a:blip>
          <a:stretch>
            <a:fillRect/>
          </a:stretch>
        </p:blipFill>
        <p:spPr>
          <a:xfrm>
            <a:off x="6228900" y="2487975"/>
            <a:ext cx="2915100" cy="2655526"/>
          </a:xfrm>
          <a:prstGeom prst="rect">
            <a:avLst/>
          </a:prstGeom>
          <a:noFill/>
          <a:ln>
            <a:noFill/>
          </a:ln>
        </p:spPr>
      </p:pic>
      <p:pic>
        <p:nvPicPr>
          <p:cNvPr id="200" name="Google Shape;200;p29"/>
          <p:cNvPicPr preferRelativeResize="0"/>
          <p:nvPr/>
        </p:nvPicPr>
        <p:blipFill>
          <a:blip r:embed="rId4">
            <a:alphaModFix/>
          </a:blip>
          <a:stretch>
            <a:fillRect/>
          </a:stretch>
        </p:blipFill>
        <p:spPr>
          <a:xfrm>
            <a:off x="123325" y="4090500"/>
            <a:ext cx="718000" cy="743650"/>
          </a:xfrm>
          <a:prstGeom prst="rect">
            <a:avLst/>
          </a:prstGeom>
          <a:noFill/>
          <a:ln>
            <a:noFill/>
          </a:ln>
        </p:spPr>
      </p:pic>
      <p:pic>
        <p:nvPicPr>
          <p:cNvPr id="201" name="Google Shape;201;p29"/>
          <p:cNvPicPr preferRelativeResize="0"/>
          <p:nvPr/>
        </p:nvPicPr>
        <p:blipFill>
          <a:blip r:embed="rId5">
            <a:alphaModFix/>
          </a:blip>
          <a:stretch>
            <a:fillRect/>
          </a:stretch>
        </p:blipFill>
        <p:spPr>
          <a:xfrm>
            <a:off x="841325" y="3174850"/>
            <a:ext cx="1781318" cy="1659300"/>
          </a:xfrm>
          <a:prstGeom prst="rect">
            <a:avLst/>
          </a:prstGeom>
          <a:noFill/>
          <a:ln>
            <a:noFill/>
          </a:ln>
        </p:spPr>
      </p:pic>
      <p:grpSp>
        <p:nvGrpSpPr>
          <p:cNvPr id="202" name="Google Shape;202;p29"/>
          <p:cNvGrpSpPr/>
          <p:nvPr/>
        </p:nvGrpSpPr>
        <p:grpSpPr>
          <a:xfrm>
            <a:off x="3112150" y="2674651"/>
            <a:ext cx="3009812" cy="2282180"/>
            <a:chOff x="3131025" y="3290725"/>
            <a:chExt cx="2165800" cy="1547975"/>
          </a:xfrm>
        </p:grpSpPr>
        <p:pic>
          <p:nvPicPr>
            <p:cNvPr id="203" name="Google Shape;203;p29"/>
            <p:cNvPicPr preferRelativeResize="0"/>
            <p:nvPr/>
          </p:nvPicPr>
          <p:blipFill rotWithShape="1">
            <a:blip r:embed="rId6">
              <a:alphaModFix/>
            </a:blip>
            <a:srcRect b="0" l="0" r="0" t="26756"/>
            <a:stretch/>
          </p:blipFill>
          <p:spPr>
            <a:xfrm>
              <a:off x="3131025" y="3535800"/>
              <a:ext cx="2133075" cy="1302900"/>
            </a:xfrm>
            <a:prstGeom prst="rect">
              <a:avLst/>
            </a:prstGeom>
            <a:noFill/>
            <a:ln>
              <a:noFill/>
            </a:ln>
          </p:spPr>
        </p:pic>
        <p:sp>
          <p:nvSpPr>
            <p:cNvPr id="204" name="Google Shape;204;p29"/>
            <p:cNvSpPr/>
            <p:nvPr/>
          </p:nvSpPr>
          <p:spPr>
            <a:xfrm>
              <a:off x="3906025" y="3290725"/>
              <a:ext cx="1390800" cy="62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4625325" y="3829975"/>
              <a:ext cx="421500" cy="33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6504080" y="604375"/>
            <a:ext cx="2400300" cy="1302900"/>
          </a:xfrm>
          <a:prstGeom prst="rect">
            <a:avLst/>
          </a:prstGeom>
        </p:spPr>
        <p:txBody>
          <a:bodyPr anchorCtr="0" anchor="b" bIns="34275" lIns="68575" spcFirstLastPara="1" rIns="68575" wrap="square" tIns="34275">
            <a:noAutofit/>
          </a:bodyPr>
          <a:lstStyle/>
          <a:p>
            <a:pPr indent="0" lvl="0" marL="0" rtl="0" algn="ctr">
              <a:lnSpc>
                <a:spcPct val="115000"/>
              </a:lnSpc>
              <a:spcBef>
                <a:spcPts val="0"/>
              </a:spcBef>
              <a:spcAft>
                <a:spcPts val="1600"/>
              </a:spcAft>
              <a:buClr>
                <a:schemeClr val="dk1"/>
              </a:buClr>
              <a:buSzPts val="1100"/>
              <a:buFont typeface="Arial"/>
              <a:buNone/>
            </a:pPr>
            <a:r>
              <a:rPr b="1" lang="zh-CN" sz="3000"/>
              <a:t>P</a:t>
            </a:r>
            <a:r>
              <a:rPr b="1" lang="zh-CN" sz="3000"/>
              <a:t>revious work</a:t>
            </a:r>
            <a:endParaRPr b="1" sz="3000"/>
          </a:p>
        </p:txBody>
      </p:sp>
      <p:sp>
        <p:nvSpPr>
          <p:cNvPr id="211" name="Google Shape;211;p30"/>
          <p:cNvSpPr txBox="1"/>
          <p:nvPr>
            <p:ph idx="1" type="body"/>
          </p:nvPr>
        </p:nvSpPr>
        <p:spPr>
          <a:xfrm>
            <a:off x="480375" y="604375"/>
            <a:ext cx="5129700" cy="45177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lang="zh-CN" sz="1800">
                <a:solidFill>
                  <a:srgbClr val="000000"/>
                </a:solidFill>
              </a:rPr>
              <a:t>To build a bus tracking system</a:t>
            </a:r>
            <a:endParaRPr sz="1800">
              <a:solidFill>
                <a:srgbClr val="000000"/>
              </a:solidFill>
            </a:endParaRPr>
          </a:p>
          <a:p>
            <a:pPr indent="-317500" lvl="0" marL="457200" rtl="0" algn="just">
              <a:lnSpc>
                <a:spcPct val="115000"/>
              </a:lnSpc>
              <a:spcBef>
                <a:spcPts val="0"/>
              </a:spcBef>
              <a:spcAft>
                <a:spcPts val="0"/>
              </a:spcAft>
              <a:buClr>
                <a:srgbClr val="000000"/>
              </a:buClr>
              <a:buSzPts val="1400"/>
              <a:buChar char="▪"/>
            </a:pPr>
            <a:r>
              <a:rPr lang="zh-CN" sz="1400">
                <a:solidFill>
                  <a:srgbClr val="000000"/>
                </a:solidFill>
              </a:rPr>
              <a:t>GPS module and GSM module to establish a bus tracking system(Lee, </a:t>
            </a:r>
            <a:r>
              <a:rPr lang="zh-CN" sz="1400">
                <a:solidFill>
                  <a:srgbClr val="000000"/>
                </a:solidFill>
                <a:highlight>
                  <a:srgbClr val="FFFFFF"/>
                </a:highlight>
                <a:uFill>
                  <a:noFill/>
                </a:uFill>
                <a:hlinkClick r:id="rId3"/>
              </a:rPr>
              <a:t>Tewolde</a:t>
            </a:r>
            <a:r>
              <a:rPr lang="zh-CN" sz="1400">
                <a:solidFill>
                  <a:srgbClr val="000000"/>
                </a:solidFill>
              </a:rPr>
              <a:t>, and Kwon, 2014),</a:t>
            </a:r>
            <a:endParaRPr sz="1400">
              <a:solidFill>
                <a:srgbClr val="000000"/>
              </a:solidFill>
            </a:endParaRPr>
          </a:p>
          <a:p>
            <a:pPr indent="-317500" lvl="0" marL="457200" rtl="0" algn="just">
              <a:lnSpc>
                <a:spcPct val="115000"/>
              </a:lnSpc>
              <a:spcBef>
                <a:spcPts val="0"/>
              </a:spcBef>
              <a:spcAft>
                <a:spcPts val="0"/>
              </a:spcAft>
              <a:buClr>
                <a:srgbClr val="000000"/>
              </a:buClr>
              <a:buSzPts val="1400"/>
              <a:buChar char="▪"/>
            </a:pPr>
            <a:r>
              <a:rPr lang="zh-CN" sz="1400">
                <a:solidFill>
                  <a:srgbClr val="000000"/>
                </a:solidFill>
              </a:rPr>
              <a:t>Bluetooth for the bus tracking (</a:t>
            </a:r>
            <a:r>
              <a:rPr lang="zh-CN" sz="1400">
                <a:solidFill>
                  <a:srgbClr val="000000"/>
                </a:solidFill>
                <a:highlight>
                  <a:srgbClr val="FFFFFF"/>
                </a:highlight>
              </a:rPr>
              <a:t>A.Kumar, 2017). </a:t>
            </a:r>
            <a:endParaRPr sz="1400">
              <a:solidFill>
                <a:srgbClr val="000000"/>
              </a:solidFill>
              <a:highlight>
                <a:srgbClr val="FFFFFF"/>
              </a:highlight>
            </a:endParaRPr>
          </a:p>
          <a:p>
            <a:pPr indent="0" lvl="0" marL="0" rtl="0" algn="just">
              <a:lnSpc>
                <a:spcPct val="115000"/>
              </a:lnSpc>
              <a:spcBef>
                <a:spcPts val="0"/>
              </a:spcBef>
              <a:spcAft>
                <a:spcPts val="0"/>
              </a:spcAft>
              <a:buNone/>
            </a:pPr>
            <a:r>
              <a:t/>
            </a:r>
            <a:endParaRPr sz="1200">
              <a:solidFill>
                <a:srgbClr val="000000"/>
              </a:solidFill>
              <a:highlight>
                <a:srgbClr val="FFFFFF"/>
              </a:highlight>
            </a:endParaRPr>
          </a:p>
          <a:p>
            <a:pPr indent="0" lvl="0" marL="0" rtl="0" algn="just">
              <a:lnSpc>
                <a:spcPct val="115000"/>
              </a:lnSpc>
              <a:spcBef>
                <a:spcPts val="0"/>
              </a:spcBef>
              <a:spcAft>
                <a:spcPts val="0"/>
              </a:spcAft>
              <a:buNone/>
            </a:pPr>
            <a:r>
              <a:t/>
            </a:r>
            <a:endParaRPr sz="1200">
              <a:solidFill>
                <a:srgbClr val="000000"/>
              </a:solidFill>
              <a:highlight>
                <a:srgbClr val="FFFFFF"/>
              </a:highlight>
            </a:endParaRPr>
          </a:p>
          <a:p>
            <a:pPr indent="0" lvl="0" marL="0" rtl="0" algn="just">
              <a:lnSpc>
                <a:spcPct val="115000"/>
              </a:lnSpc>
              <a:spcBef>
                <a:spcPts val="0"/>
              </a:spcBef>
              <a:spcAft>
                <a:spcPts val="0"/>
              </a:spcAft>
              <a:buNone/>
            </a:pPr>
            <a:r>
              <a:t/>
            </a:r>
            <a:endParaRPr sz="1200">
              <a:solidFill>
                <a:srgbClr val="000000"/>
              </a:solidFill>
              <a:highlight>
                <a:srgbClr val="FFFFFF"/>
              </a:highlight>
            </a:endParaRPr>
          </a:p>
          <a:p>
            <a:pPr indent="0" lvl="0" marL="0" rtl="0" algn="just">
              <a:lnSpc>
                <a:spcPct val="115000"/>
              </a:lnSpc>
              <a:spcBef>
                <a:spcPts val="0"/>
              </a:spcBef>
              <a:spcAft>
                <a:spcPts val="0"/>
              </a:spcAft>
              <a:buNone/>
            </a:pPr>
            <a:r>
              <a:t/>
            </a:r>
            <a:endParaRPr sz="1200">
              <a:solidFill>
                <a:srgbClr val="000000"/>
              </a:solidFill>
              <a:highlight>
                <a:srgbClr val="FFFFFF"/>
              </a:highlight>
            </a:endParaRPr>
          </a:p>
          <a:p>
            <a:pPr indent="0" lvl="0" marL="0" rtl="0" algn="just">
              <a:lnSpc>
                <a:spcPct val="115000"/>
              </a:lnSpc>
              <a:spcBef>
                <a:spcPts val="0"/>
              </a:spcBef>
              <a:spcAft>
                <a:spcPts val="0"/>
              </a:spcAft>
              <a:buNone/>
            </a:pPr>
            <a:r>
              <a:rPr lang="zh-CN" sz="1800">
                <a:solidFill>
                  <a:srgbClr val="000000"/>
                </a:solidFill>
                <a:highlight>
                  <a:srgbClr val="FFFFFF"/>
                </a:highlight>
              </a:rPr>
              <a:t>Number of people measurement in public place </a:t>
            </a:r>
            <a:endParaRPr sz="1800">
              <a:solidFill>
                <a:srgbClr val="000000"/>
              </a:solidFill>
              <a:highlight>
                <a:srgbClr val="FFFFFF"/>
              </a:highlight>
            </a:endParaRPr>
          </a:p>
          <a:p>
            <a:pPr indent="-317500" lvl="0" marL="457200" rtl="0" algn="just">
              <a:lnSpc>
                <a:spcPct val="115000"/>
              </a:lnSpc>
              <a:spcBef>
                <a:spcPts val="0"/>
              </a:spcBef>
              <a:spcAft>
                <a:spcPts val="0"/>
              </a:spcAft>
              <a:buClr>
                <a:srgbClr val="000000"/>
              </a:buClr>
              <a:buSzPts val="1400"/>
              <a:buChar char="▪"/>
            </a:pPr>
            <a:r>
              <a:rPr lang="zh-CN" sz="1400">
                <a:solidFill>
                  <a:srgbClr val="000000"/>
                </a:solidFill>
                <a:highlight>
                  <a:srgbClr val="FFFFFF"/>
                </a:highlight>
              </a:rPr>
              <a:t>RFID to track bus cards  (</a:t>
            </a:r>
            <a:r>
              <a:rPr lang="zh-CN" sz="1400">
                <a:solidFill>
                  <a:srgbClr val="000000"/>
                </a:solidFill>
                <a:highlight>
                  <a:srgbClr val="FFFFFF"/>
                </a:highlight>
                <a:uFill>
                  <a:noFill/>
                </a:uFill>
                <a:hlinkClick r:id="rId4"/>
              </a:rPr>
              <a:t>V. Kostakos</a:t>
            </a:r>
            <a:r>
              <a:rPr lang="zh-CN" sz="1400">
                <a:solidFill>
                  <a:srgbClr val="000000"/>
                </a:solidFill>
                <a:highlight>
                  <a:srgbClr val="FFFFFF"/>
                </a:highlight>
              </a:rPr>
              <a:t> 2010). </a:t>
            </a:r>
            <a:endParaRPr sz="1400">
              <a:solidFill>
                <a:srgbClr val="000000"/>
              </a:solidFill>
              <a:highlight>
                <a:srgbClr val="FFFFFF"/>
              </a:highlight>
            </a:endParaRPr>
          </a:p>
          <a:p>
            <a:pPr indent="-317500" lvl="0" marL="457200" rtl="0" algn="just">
              <a:lnSpc>
                <a:spcPct val="115000"/>
              </a:lnSpc>
              <a:spcBef>
                <a:spcPts val="0"/>
              </a:spcBef>
              <a:spcAft>
                <a:spcPts val="0"/>
              </a:spcAft>
              <a:buClr>
                <a:srgbClr val="000000"/>
              </a:buClr>
              <a:buSzPts val="1400"/>
              <a:buChar char="▪"/>
            </a:pPr>
            <a:r>
              <a:rPr lang="zh-CN" sz="1400">
                <a:solidFill>
                  <a:srgbClr val="000000"/>
                </a:solidFill>
                <a:highlight>
                  <a:srgbClr val="FFFFFF"/>
                </a:highlight>
              </a:rPr>
              <a:t>Single camera fixed at an overh</a:t>
            </a:r>
            <a:r>
              <a:rPr lang="zh-CN" sz="1400">
                <a:solidFill>
                  <a:srgbClr val="000000"/>
                </a:solidFill>
                <a:highlight>
                  <a:srgbClr val="FFFFFF"/>
                </a:highlight>
              </a:rPr>
              <a:t>e</a:t>
            </a:r>
            <a:r>
              <a:rPr lang="zh-CN" sz="1400">
                <a:solidFill>
                  <a:srgbClr val="000000"/>
                </a:solidFill>
                <a:highlight>
                  <a:srgbClr val="FFFFFF"/>
                </a:highlight>
              </a:rPr>
              <a:t>ad position(</a:t>
            </a:r>
            <a:r>
              <a:rPr lang="zh-CN" sz="1400">
                <a:solidFill>
                  <a:srgbClr val="000000"/>
                </a:solidFill>
                <a:highlight>
                  <a:srgbClr val="FFFFFF"/>
                </a:highlight>
                <a:uFill>
                  <a:noFill/>
                </a:uFill>
                <a:hlinkClick r:id="rId5"/>
              </a:rPr>
              <a:t>T.Wang</a:t>
            </a:r>
            <a:r>
              <a:rPr lang="zh-CN" sz="1400">
                <a:solidFill>
                  <a:srgbClr val="000000"/>
                </a:solidFill>
                <a:highlight>
                  <a:srgbClr val="FFFFFF"/>
                </a:highlight>
              </a:rPr>
              <a:t>, 2016) </a:t>
            </a:r>
            <a:endParaRPr sz="1400">
              <a:solidFill>
                <a:srgbClr val="000000"/>
              </a:solidFill>
              <a:highlight>
                <a:srgbClr val="FFFFFF"/>
              </a:highlight>
            </a:endParaRPr>
          </a:p>
          <a:p>
            <a:pPr indent="-317500" lvl="0" marL="457200" rtl="0" algn="just">
              <a:lnSpc>
                <a:spcPct val="115000"/>
              </a:lnSpc>
              <a:spcBef>
                <a:spcPts val="0"/>
              </a:spcBef>
              <a:spcAft>
                <a:spcPts val="0"/>
              </a:spcAft>
              <a:buClr>
                <a:srgbClr val="000000"/>
              </a:buClr>
              <a:buSzPts val="1400"/>
              <a:buChar char="▪"/>
            </a:pPr>
            <a:r>
              <a:rPr lang="zh-CN" sz="1400">
                <a:solidFill>
                  <a:srgbClr val="000000"/>
                </a:solidFill>
              </a:rPr>
              <a:t>BLE to measure the amounts of people.</a:t>
            </a:r>
            <a:r>
              <a:rPr lang="zh-CN" sz="1400">
                <a:solidFill>
                  <a:srgbClr val="000000"/>
                </a:solidFill>
                <a:highlight>
                  <a:srgbClr val="FFFFFF"/>
                </a:highlight>
              </a:rPr>
              <a:t>(P.Mathur, 2016)</a:t>
            </a:r>
            <a:endParaRPr sz="1400">
              <a:solidFill>
                <a:srgbClr val="000000"/>
              </a:solidFill>
            </a:endParaRPr>
          </a:p>
          <a:p>
            <a:pPr indent="0" lvl="0" marL="0" rtl="0" algn="just">
              <a:lnSpc>
                <a:spcPct val="115000"/>
              </a:lnSpc>
              <a:spcBef>
                <a:spcPts val="0"/>
              </a:spcBef>
              <a:spcAft>
                <a:spcPts val="0"/>
              </a:spcAft>
              <a:buNone/>
            </a:pPr>
            <a:r>
              <a:t/>
            </a:r>
            <a:endParaRPr sz="1200">
              <a:highlight>
                <a:srgbClr val="FFFFFF"/>
              </a:highlight>
            </a:endParaRPr>
          </a:p>
          <a:p>
            <a:pPr indent="0" lvl="0" marL="0" rtl="0" algn="just">
              <a:lnSpc>
                <a:spcPct val="115000"/>
              </a:lnSpc>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457200" rtl="0" algn="l">
              <a:spcBef>
                <a:spcPts val="900"/>
              </a:spcBef>
              <a:spcAft>
                <a:spcPts val="0"/>
              </a:spcAft>
              <a:buNone/>
            </a:pPr>
            <a:r>
              <a:t/>
            </a:r>
            <a:endParaRPr sz="1000">
              <a:highlight>
                <a:srgbClr val="FFFFFF"/>
              </a:highlight>
              <a:latin typeface="Times New Roman"/>
              <a:ea typeface="Times New Roman"/>
              <a:cs typeface="Times New Roman"/>
              <a:sym typeface="Times New Roman"/>
            </a:endParaRPr>
          </a:p>
          <a:p>
            <a:pPr indent="0" lvl="0" marL="0" rtl="0" algn="l">
              <a:spcBef>
                <a:spcPts val="900"/>
              </a:spcBef>
              <a:spcAft>
                <a:spcPts val="0"/>
              </a:spcAft>
              <a:buNone/>
            </a:pPr>
            <a:r>
              <a:t/>
            </a:r>
            <a:endParaRPr/>
          </a:p>
          <a:p>
            <a:pPr indent="0" lvl="0" marL="457200" rtl="0" algn="l">
              <a:spcBef>
                <a:spcPts val="900"/>
              </a:spcBef>
              <a:spcAft>
                <a:spcPts val="0"/>
              </a:spcAft>
              <a:buNone/>
            </a:pPr>
            <a:r>
              <a:t/>
            </a:r>
            <a:endParaRPr/>
          </a:p>
        </p:txBody>
      </p:sp>
      <p:pic>
        <p:nvPicPr>
          <p:cNvPr id="212" name="Google Shape;212;p30"/>
          <p:cNvPicPr preferRelativeResize="0"/>
          <p:nvPr/>
        </p:nvPicPr>
        <p:blipFill>
          <a:blip r:embed="rId6">
            <a:alphaModFix/>
          </a:blip>
          <a:stretch>
            <a:fillRect/>
          </a:stretch>
        </p:blipFill>
        <p:spPr>
          <a:xfrm>
            <a:off x="6231025" y="2870375"/>
            <a:ext cx="2912976" cy="227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31"/>
          <p:cNvPicPr preferRelativeResize="0"/>
          <p:nvPr/>
        </p:nvPicPr>
        <p:blipFill>
          <a:blip r:embed="rId3">
            <a:alphaModFix/>
          </a:blip>
          <a:stretch>
            <a:fillRect/>
          </a:stretch>
        </p:blipFill>
        <p:spPr>
          <a:xfrm>
            <a:off x="5148301" y="3676200"/>
            <a:ext cx="3995697" cy="1467300"/>
          </a:xfrm>
          <a:prstGeom prst="rect">
            <a:avLst/>
          </a:prstGeom>
          <a:noFill/>
          <a:ln>
            <a:noFill/>
          </a:ln>
        </p:spPr>
      </p:pic>
      <p:pic>
        <p:nvPicPr>
          <p:cNvPr id="218" name="Google Shape;218;p31"/>
          <p:cNvPicPr preferRelativeResize="0"/>
          <p:nvPr/>
        </p:nvPicPr>
        <p:blipFill>
          <a:blip r:embed="rId4">
            <a:alphaModFix/>
          </a:blip>
          <a:stretch>
            <a:fillRect/>
          </a:stretch>
        </p:blipFill>
        <p:spPr>
          <a:xfrm>
            <a:off x="5545805" y="4006026"/>
            <a:ext cx="181680" cy="277153"/>
          </a:xfrm>
          <a:prstGeom prst="rect">
            <a:avLst/>
          </a:prstGeom>
          <a:noFill/>
          <a:ln>
            <a:noFill/>
          </a:ln>
        </p:spPr>
      </p:pic>
      <p:pic>
        <p:nvPicPr>
          <p:cNvPr id="219" name="Google Shape;219;p31"/>
          <p:cNvPicPr preferRelativeResize="0"/>
          <p:nvPr/>
        </p:nvPicPr>
        <p:blipFill>
          <a:blip r:embed="rId5">
            <a:alphaModFix/>
          </a:blip>
          <a:stretch>
            <a:fillRect/>
          </a:stretch>
        </p:blipFill>
        <p:spPr>
          <a:xfrm>
            <a:off x="5819463" y="3846008"/>
            <a:ext cx="597150" cy="597175"/>
          </a:xfrm>
          <a:prstGeom prst="rect">
            <a:avLst/>
          </a:prstGeom>
          <a:noFill/>
          <a:ln>
            <a:noFill/>
          </a:ln>
        </p:spPr>
      </p:pic>
      <p:pic>
        <p:nvPicPr>
          <p:cNvPr id="220" name="Google Shape;220;p31"/>
          <p:cNvPicPr preferRelativeResize="0"/>
          <p:nvPr/>
        </p:nvPicPr>
        <p:blipFill>
          <a:blip r:embed="rId4">
            <a:alphaModFix/>
          </a:blip>
          <a:stretch>
            <a:fillRect/>
          </a:stretch>
        </p:blipFill>
        <p:spPr>
          <a:xfrm>
            <a:off x="8061217" y="3953338"/>
            <a:ext cx="181680" cy="277153"/>
          </a:xfrm>
          <a:prstGeom prst="rect">
            <a:avLst/>
          </a:prstGeom>
          <a:noFill/>
          <a:ln>
            <a:noFill/>
          </a:ln>
        </p:spPr>
      </p:pic>
      <p:pic>
        <p:nvPicPr>
          <p:cNvPr id="221" name="Google Shape;221;p31"/>
          <p:cNvPicPr preferRelativeResize="0"/>
          <p:nvPr/>
        </p:nvPicPr>
        <p:blipFill>
          <a:blip r:embed="rId5">
            <a:alphaModFix/>
          </a:blip>
          <a:stretch>
            <a:fillRect/>
          </a:stretch>
        </p:blipFill>
        <p:spPr>
          <a:xfrm>
            <a:off x="7464075" y="3793346"/>
            <a:ext cx="597150" cy="597175"/>
          </a:xfrm>
          <a:prstGeom prst="rect">
            <a:avLst/>
          </a:prstGeom>
          <a:noFill/>
          <a:ln>
            <a:noFill/>
          </a:ln>
        </p:spPr>
      </p:pic>
      <p:pic>
        <p:nvPicPr>
          <p:cNvPr id="222" name="Google Shape;222;p31"/>
          <p:cNvPicPr preferRelativeResize="0"/>
          <p:nvPr/>
        </p:nvPicPr>
        <p:blipFill>
          <a:blip r:embed="rId6">
            <a:alphaModFix/>
          </a:blip>
          <a:stretch>
            <a:fillRect/>
          </a:stretch>
        </p:blipFill>
        <p:spPr>
          <a:xfrm rot="196630">
            <a:off x="6281713" y="3388674"/>
            <a:ext cx="1225272" cy="852199"/>
          </a:xfrm>
          <a:prstGeom prst="rect">
            <a:avLst/>
          </a:prstGeom>
          <a:noFill/>
          <a:ln>
            <a:noFill/>
          </a:ln>
        </p:spPr>
      </p:pic>
      <p:pic>
        <p:nvPicPr>
          <p:cNvPr id="223" name="Google Shape;223;p31"/>
          <p:cNvPicPr preferRelativeResize="0"/>
          <p:nvPr/>
        </p:nvPicPr>
        <p:blipFill>
          <a:blip r:embed="rId7">
            <a:alphaModFix/>
          </a:blip>
          <a:stretch>
            <a:fillRect/>
          </a:stretch>
        </p:blipFill>
        <p:spPr>
          <a:xfrm>
            <a:off x="6687638" y="3676201"/>
            <a:ext cx="413402" cy="277150"/>
          </a:xfrm>
          <a:prstGeom prst="rect">
            <a:avLst/>
          </a:prstGeom>
          <a:noFill/>
          <a:ln>
            <a:noFill/>
          </a:ln>
        </p:spPr>
      </p:pic>
      <p:sp>
        <p:nvSpPr>
          <p:cNvPr id="224" name="Google Shape;224;p31"/>
          <p:cNvSpPr txBox="1"/>
          <p:nvPr>
            <p:ph type="title"/>
          </p:nvPr>
        </p:nvSpPr>
        <p:spPr>
          <a:xfrm>
            <a:off x="6494038" y="1694575"/>
            <a:ext cx="2721900" cy="5973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zh-CN" sz="3000"/>
              <a:t>System</a:t>
            </a:r>
            <a:endParaRPr sz="3000"/>
          </a:p>
          <a:p>
            <a:pPr indent="0" lvl="0" marL="0" rtl="0" algn="l">
              <a:spcBef>
                <a:spcPts val="0"/>
              </a:spcBef>
              <a:spcAft>
                <a:spcPts val="0"/>
              </a:spcAft>
              <a:buNone/>
            </a:pPr>
            <a:r>
              <a:rPr lang="zh-CN" sz="3000"/>
              <a:t>Structure</a:t>
            </a:r>
            <a:endParaRPr sz="3000"/>
          </a:p>
        </p:txBody>
      </p:sp>
      <p:pic>
        <p:nvPicPr>
          <p:cNvPr id="225" name="Google Shape;225;p31"/>
          <p:cNvPicPr preferRelativeResize="0"/>
          <p:nvPr/>
        </p:nvPicPr>
        <p:blipFill>
          <a:blip r:embed="rId8">
            <a:alphaModFix/>
          </a:blip>
          <a:stretch>
            <a:fillRect/>
          </a:stretch>
        </p:blipFill>
        <p:spPr>
          <a:xfrm>
            <a:off x="152400" y="152400"/>
            <a:ext cx="4995900" cy="47073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6492800" y="196650"/>
            <a:ext cx="2400300" cy="1637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zh-CN" sz="3000"/>
              <a:t>Methods</a:t>
            </a:r>
            <a:endParaRPr sz="3000"/>
          </a:p>
          <a:p>
            <a:pPr indent="0" lvl="0" marL="0" rtl="0" algn="ctr">
              <a:spcBef>
                <a:spcPts val="0"/>
              </a:spcBef>
              <a:spcAft>
                <a:spcPts val="0"/>
              </a:spcAft>
              <a:buNone/>
            </a:pPr>
            <a:r>
              <a:rPr lang="zh-CN" sz="3000"/>
              <a:t>&amp;</a:t>
            </a:r>
            <a:endParaRPr sz="3000"/>
          </a:p>
          <a:p>
            <a:pPr indent="0" lvl="0" marL="0" rtl="0" algn="ctr">
              <a:spcBef>
                <a:spcPts val="0"/>
              </a:spcBef>
              <a:spcAft>
                <a:spcPts val="0"/>
              </a:spcAft>
              <a:buNone/>
            </a:pPr>
            <a:r>
              <a:rPr lang="zh-CN" sz="3000"/>
              <a:t>Results</a:t>
            </a:r>
            <a:endParaRPr sz="3000"/>
          </a:p>
        </p:txBody>
      </p:sp>
      <p:pic>
        <p:nvPicPr>
          <p:cNvPr id="231" name="Google Shape;231;p32"/>
          <p:cNvPicPr preferRelativeResize="0"/>
          <p:nvPr/>
        </p:nvPicPr>
        <p:blipFill rotWithShape="1">
          <a:blip r:embed="rId3">
            <a:alphaModFix/>
          </a:blip>
          <a:srcRect b="2883" l="14565" r="28111" t="2874"/>
          <a:stretch/>
        </p:blipFill>
        <p:spPr>
          <a:xfrm>
            <a:off x="0" y="0"/>
            <a:ext cx="1650901" cy="1730150"/>
          </a:xfrm>
          <a:prstGeom prst="rect">
            <a:avLst/>
          </a:prstGeom>
          <a:noFill/>
          <a:ln>
            <a:noFill/>
          </a:ln>
        </p:spPr>
      </p:pic>
      <p:pic>
        <p:nvPicPr>
          <p:cNvPr id="232" name="Google Shape;232;p32"/>
          <p:cNvPicPr preferRelativeResize="0"/>
          <p:nvPr/>
        </p:nvPicPr>
        <p:blipFill>
          <a:blip r:embed="rId4">
            <a:alphaModFix/>
          </a:blip>
          <a:stretch>
            <a:fillRect/>
          </a:stretch>
        </p:blipFill>
        <p:spPr>
          <a:xfrm>
            <a:off x="1404700" y="1834348"/>
            <a:ext cx="2563152" cy="1469891"/>
          </a:xfrm>
          <a:prstGeom prst="rect">
            <a:avLst/>
          </a:prstGeom>
          <a:noFill/>
          <a:ln>
            <a:noFill/>
          </a:ln>
        </p:spPr>
      </p:pic>
      <p:sp>
        <p:nvSpPr>
          <p:cNvPr id="233" name="Google Shape;233;p32"/>
          <p:cNvSpPr txBox="1"/>
          <p:nvPr/>
        </p:nvSpPr>
        <p:spPr>
          <a:xfrm>
            <a:off x="220950" y="3338975"/>
            <a:ext cx="5732700" cy="173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800">
                <a:latin typeface="Lato"/>
                <a:ea typeface="Lato"/>
                <a:cs typeface="Lato"/>
                <a:sym typeface="Lato"/>
              </a:rPr>
              <a:t>For GPS tracking system, we got latitude, longitude as well as the speed successfully from GPS module, and sent them to ThingSpeak (cloud). The location of car can be displayed by using Google map API key.</a:t>
            </a:r>
            <a:endParaRPr sz="1800">
              <a:latin typeface="Lato"/>
              <a:ea typeface="Lato"/>
              <a:cs typeface="Lato"/>
              <a:sym typeface="Lato"/>
            </a:endParaRPr>
          </a:p>
          <a:p>
            <a:pPr indent="0" lvl="0" marL="0" rtl="0" algn="l">
              <a:spcBef>
                <a:spcPts val="0"/>
              </a:spcBef>
              <a:spcAft>
                <a:spcPts val="0"/>
              </a:spcAft>
              <a:buNone/>
            </a:pPr>
            <a:r>
              <a:t/>
            </a:r>
            <a:endParaRPr/>
          </a:p>
        </p:txBody>
      </p:sp>
      <p:pic>
        <p:nvPicPr>
          <p:cNvPr id="234" name="Google Shape;234;p32"/>
          <p:cNvPicPr preferRelativeResize="0"/>
          <p:nvPr/>
        </p:nvPicPr>
        <p:blipFill>
          <a:blip r:embed="rId5">
            <a:alphaModFix/>
          </a:blip>
          <a:stretch>
            <a:fillRect/>
          </a:stretch>
        </p:blipFill>
        <p:spPr>
          <a:xfrm>
            <a:off x="3721665" y="0"/>
            <a:ext cx="2496685" cy="1799628"/>
          </a:xfrm>
          <a:prstGeom prst="rect">
            <a:avLst/>
          </a:prstGeom>
          <a:noFill/>
          <a:ln>
            <a:noFill/>
          </a:ln>
        </p:spPr>
      </p:pic>
      <p:sp>
        <p:nvSpPr>
          <p:cNvPr id="235" name="Google Shape;235;p32"/>
          <p:cNvSpPr txBox="1"/>
          <p:nvPr/>
        </p:nvSpPr>
        <p:spPr>
          <a:xfrm>
            <a:off x="1650900" y="153800"/>
            <a:ext cx="19077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200"/>
              <a:t>Connected the GPS module to the wifi module and wrote code for it.</a:t>
            </a:r>
            <a:endParaRPr b="1" sz="1200"/>
          </a:p>
        </p:txBody>
      </p:sp>
      <p:sp>
        <p:nvSpPr>
          <p:cNvPr id="236" name="Google Shape;236;p32"/>
          <p:cNvSpPr txBox="1"/>
          <p:nvPr/>
        </p:nvSpPr>
        <p:spPr>
          <a:xfrm>
            <a:off x="346550" y="2571750"/>
            <a:ext cx="11661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200"/>
              <a:t>Google map</a:t>
            </a:r>
            <a:endParaRPr b="1" sz="1200"/>
          </a:p>
        </p:txBody>
      </p:sp>
      <p:sp>
        <p:nvSpPr>
          <p:cNvPr id="237" name="Google Shape;237;p32"/>
          <p:cNvSpPr txBox="1"/>
          <p:nvPr/>
        </p:nvSpPr>
        <p:spPr>
          <a:xfrm>
            <a:off x="4182799" y="1799625"/>
            <a:ext cx="1907700" cy="5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200"/>
              <a:t>ThingSpeak showed the real-time data.</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p:txBody>
      </p:sp>
      <p:sp>
        <p:nvSpPr>
          <p:cNvPr id="238" name="Google Shape;238;p32"/>
          <p:cNvSpPr txBox="1"/>
          <p:nvPr>
            <p:ph type="title"/>
          </p:nvPr>
        </p:nvSpPr>
        <p:spPr>
          <a:xfrm>
            <a:off x="6492800" y="2765300"/>
            <a:ext cx="2400300" cy="408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zh-CN" sz="1800"/>
              <a:t>GPS tracking</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6492800" y="196650"/>
            <a:ext cx="2400300" cy="1637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zh-CN" sz="3000"/>
              <a:t>Methods</a:t>
            </a:r>
            <a:endParaRPr sz="3000"/>
          </a:p>
          <a:p>
            <a:pPr indent="0" lvl="0" marL="0" rtl="0" algn="ctr">
              <a:spcBef>
                <a:spcPts val="0"/>
              </a:spcBef>
              <a:spcAft>
                <a:spcPts val="0"/>
              </a:spcAft>
              <a:buNone/>
            </a:pPr>
            <a:r>
              <a:rPr lang="zh-CN" sz="3000"/>
              <a:t>&amp;</a:t>
            </a:r>
            <a:endParaRPr sz="3000"/>
          </a:p>
          <a:p>
            <a:pPr indent="0" lvl="0" marL="0" rtl="0" algn="ctr">
              <a:spcBef>
                <a:spcPts val="0"/>
              </a:spcBef>
              <a:spcAft>
                <a:spcPts val="0"/>
              </a:spcAft>
              <a:buNone/>
            </a:pPr>
            <a:r>
              <a:rPr lang="zh-CN" sz="3000"/>
              <a:t>Results</a:t>
            </a:r>
            <a:endParaRPr sz="3000"/>
          </a:p>
        </p:txBody>
      </p:sp>
      <p:sp>
        <p:nvSpPr>
          <p:cNvPr id="244" name="Google Shape;244;p33"/>
          <p:cNvSpPr txBox="1"/>
          <p:nvPr>
            <p:ph type="title"/>
          </p:nvPr>
        </p:nvSpPr>
        <p:spPr>
          <a:xfrm>
            <a:off x="6492800" y="2765300"/>
            <a:ext cx="2400300" cy="408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zh-CN" sz="1800"/>
              <a:t>empty seats counting</a:t>
            </a:r>
            <a:endParaRPr sz="1800"/>
          </a:p>
        </p:txBody>
      </p:sp>
      <p:pic>
        <p:nvPicPr>
          <p:cNvPr id="245" name="Google Shape;245;p33"/>
          <p:cNvPicPr preferRelativeResize="0"/>
          <p:nvPr/>
        </p:nvPicPr>
        <p:blipFill>
          <a:blip r:embed="rId3">
            <a:alphaModFix/>
          </a:blip>
          <a:stretch>
            <a:fillRect/>
          </a:stretch>
        </p:blipFill>
        <p:spPr>
          <a:xfrm>
            <a:off x="2638175" y="11"/>
            <a:ext cx="3616727" cy="1409325"/>
          </a:xfrm>
          <a:prstGeom prst="rect">
            <a:avLst/>
          </a:prstGeom>
          <a:noFill/>
          <a:ln>
            <a:noFill/>
          </a:ln>
        </p:spPr>
      </p:pic>
      <p:pic>
        <p:nvPicPr>
          <p:cNvPr id="246" name="Google Shape;246;p33"/>
          <p:cNvPicPr preferRelativeResize="0"/>
          <p:nvPr/>
        </p:nvPicPr>
        <p:blipFill>
          <a:blip r:embed="rId4">
            <a:alphaModFix/>
          </a:blip>
          <a:stretch>
            <a:fillRect/>
          </a:stretch>
        </p:blipFill>
        <p:spPr>
          <a:xfrm>
            <a:off x="3211800" y="3346304"/>
            <a:ext cx="2860200" cy="753771"/>
          </a:xfrm>
          <a:prstGeom prst="rect">
            <a:avLst/>
          </a:prstGeom>
          <a:noFill/>
          <a:ln>
            <a:noFill/>
          </a:ln>
        </p:spPr>
      </p:pic>
      <p:pic>
        <p:nvPicPr>
          <p:cNvPr id="247" name="Google Shape;247;p33"/>
          <p:cNvPicPr preferRelativeResize="0"/>
          <p:nvPr/>
        </p:nvPicPr>
        <p:blipFill rotWithShape="1">
          <a:blip r:embed="rId5">
            <a:alphaModFix/>
          </a:blip>
          <a:srcRect b="14913" l="7252" r="0" t="18597"/>
          <a:stretch/>
        </p:blipFill>
        <p:spPr>
          <a:xfrm>
            <a:off x="0" y="1613238"/>
            <a:ext cx="2400300" cy="1733060"/>
          </a:xfrm>
          <a:prstGeom prst="rect">
            <a:avLst/>
          </a:prstGeom>
          <a:noFill/>
          <a:ln>
            <a:noFill/>
          </a:ln>
        </p:spPr>
      </p:pic>
      <p:sp>
        <p:nvSpPr>
          <p:cNvPr id="248" name="Google Shape;248;p33"/>
          <p:cNvSpPr txBox="1"/>
          <p:nvPr/>
        </p:nvSpPr>
        <p:spPr>
          <a:xfrm>
            <a:off x="0" y="3173600"/>
            <a:ext cx="2860200" cy="2069100"/>
          </a:xfrm>
          <a:prstGeom prst="rect">
            <a:avLst/>
          </a:prstGeom>
          <a:noFill/>
          <a:ln>
            <a:noFill/>
          </a:ln>
        </p:spPr>
        <p:txBody>
          <a:bodyPr anchorCtr="0" anchor="ctr" bIns="91425" lIns="91425" spcFirstLastPara="1" rIns="91425" wrap="square" tIns="91425">
            <a:noAutofit/>
          </a:bodyPr>
          <a:lstStyle/>
          <a:p>
            <a:pPr indent="0" lvl="0" marL="0" rtl="0" algn="just">
              <a:lnSpc>
                <a:spcPct val="114000"/>
              </a:lnSpc>
              <a:spcBef>
                <a:spcPts val="0"/>
              </a:spcBef>
              <a:spcAft>
                <a:spcPts val="0"/>
              </a:spcAft>
              <a:buNone/>
            </a:pPr>
            <a:r>
              <a:rPr lang="zh-CN">
                <a:solidFill>
                  <a:schemeClr val="dk1"/>
                </a:solidFill>
                <a:latin typeface="Times New Roman"/>
                <a:ea typeface="Times New Roman"/>
                <a:cs typeface="Times New Roman"/>
                <a:sym typeface="Times New Roman"/>
              </a:rPr>
              <a:t>Set up BLE 4.0 on raspberry pi using python language. A list of devices and their addresses showed on the screen and it represented the number of smartphone nearby. </a:t>
            </a:r>
            <a:endParaRPr/>
          </a:p>
        </p:txBody>
      </p:sp>
      <p:sp>
        <p:nvSpPr>
          <p:cNvPr id="249" name="Google Shape;249;p33"/>
          <p:cNvSpPr txBox="1"/>
          <p:nvPr/>
        </p:nvSpPr>
        <p:spPr>
          <a:xfrm>
            <a:off x="2638149" y="1291600"/>
            <a:ext cx="3616800" cy="1070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600"/>
              </a:spcAft>
              <a:buNone/>
            </a:pPr>
            <a:r>
              <a:rPr lang="zh-CN">
                <a:solidFill>
                  <a:schemeClr val="dk1"/>
                </a:solidFill>
                <a:latin typeface="Times New Roman"/>
                <a:ea typeface="Times New Roman"/>
                <a:cs typeface="Times New Roman"/>
                <a:sym typeface="Times New Roman"/>
              </a:rPr>
              <a:t>Python code to count the number of seats assuming the seats number is 40.</a:t>
            </a:r>
            <a:endParaRPr/>
          </a:p>
        </p:txBody>
      </p:sp>
      <p:sp>
        <p:nvSpPr>
          <p:cNvPr id="250" name="Google Shape;250;p33"/>
          <p:cNvSpPr txBox="1"/>
          <p:nvPr/>
        </p:nvSpPr>
        <p:spPr>
          <a:xfrm>
            <a:off x="3072000" y="3112825"/>
            <a:ext cx="3000000" cy="3000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600"/>
              </a:spcAft>
              <a:buNone/>
            </a:pPr>
            <a:r>
              <a:rPr lang="zh-CN">
                <a:solidFill>
                  <a:schemeClr val="dk1"/>
                </a:solidFill>
                <a:latin typeface="Times New Roman"/>
                <a:ea typeface="Times New Roman"/>
                <a:cs typeface="Times New Roman"/>
                <a:sym typeface="Times New Roman"/>
              </a:rPr>
              <a:t>After running the code, we opened 2 bluetooth devices which means there were 2 passengers on the bus and got the number of empty seats is 38.</a:t>
            </a:r>
            <a:endParaRPr/>
          </a:p>
        </p:txBody>
      </p:sp>
      <p:cxnSp>
        <p:nvCxnSpPr>
          <p:cNvPr id="251" name="Google Shape;251;p33"/>
          <p:cNvCxnSpPr/>
          <p:nvPr/>
        </p:nvCxnSpPr>
        <p:spPr>
          <a:xfrm flipH="1" rot="10800000">
            <a:off x="1014750" y="736799"/>
            <a:ext cx="1376400" cy="6672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33"/>
          <p:cNvCxnSpPr>
            <a:stCxn id="249" idx="2"/>
          </p:cNvCxnSpPr>
          <p:nvPr/>
        </p:nvCxnSpPr>
        <p:spPr>
          <a:xfrm>
            <a:off x="4446549" y="2362300"/>
            <a:ext cx="300" cy="75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木活字">
  <a:themeElements>
    <a:clrScheme name="木活字">
      <a:dk1>
        <a:srgbClr val="000000"/>
      </a:dk1>
      <a:lt1>
        <a:srgbClr val="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